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8B613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1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8B613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8B613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8B613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167" y="72976"/>
            <a:ext cx="3522979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8B613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3411" y="1194269"/>
            <a:ext cx="5154295" cy="1695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1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arkersmarquewines.com/" TargetMode="Externa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20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hyperlink" Target="http://www.barkersmarquewines.com/" TargetMode="External"/><Relationship Id="rId6" Type="http://schemas.openxmlformats.org/officeDocument/2006/relationships/image" Target="../media/image2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10.png"/><Relationship Id="rId4" Type="http://schemas.openxmlformats.org/officeDocument/2006/relationships/hyperlink" Target="http://www.barkersmarquewines.com/" TargetMode="External"/><Relationship Id="rId5" Type="http://schemas.openxmlformats.org/officeDocument/2006/relationships/hyperlink" Target="https://www.instagram.com/p/DHvwWjnynQT/" TargetMode="External"/><Relationship Id="rId6" Type="http://schemas.openxmlformats.org/officeDocument/2006/relationships/image" Target="../media/image25.jpg"/><Relationship Id="rId7" Type="http://schemas.openxmlformats.org/officeDocument/2006/relationships/hyperlink" Target="https://www.instagram.com/p/DJRvvgoyhIc/" TargetMode="External"/><Relationship Id="rId8" Type="http://schemas.openxmlformats.org/officeDocument/2006/relationships/image" Target="../media/image26.jpg"/><Relationship Id="rId9" Type="http://schemas.openxmlformats.org/officeDocument/2006/relationships/hyperlink" Target="https://www.instagram.com/p/DIy7id_ST1d/" TargetMode="External"/><Relationship Id="rId10" Type="http://schemas.openxmlformats.org/officeDocument/2006/relationships/image" Target="../media/image27.jpg"/><Relationship Id="rId11" Type="http://schemas.openxmlformats.org/officeDocument/2006/relationships/hyperlink" Target="https://www.instagram.com/p/DTJH-FhiWsn/" TargetMode="External"/><Relationship Id="rId12" Type="http://schemas.openxmlformats.org/officeDocument/2006/relationships/image" Target="../media/image28.jpg"/><Relationship Id="rId13" Type="http://schemas.openxmlformats.org/officeDocument/2006/relationships/hyperlink" Target="https://www.instagram.com/p/DHla4D1ppn7/" TargetMode="External"/><Relationship Id="rId14" Type="http://schemas.openxmlformats.org/officeDocument/2006/relationships/image" Target="../media/image29.jpg"/><Relationship Id="rId15" Type="http://schemas.openxmlformats.org/officeDocument/2006/relationships/image" Target="../media/image3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hyperlink" Target="http://www.barkersmarquewines.com/" TargetMode="External"/><Relationship Id="rId5" Type="http://schemas.openxmlformats.org/officeDocument/2006/relationships/image" Target="../media/image33.png"/><Relationship Id="rId6" Type="http://schemas.openxmlformats.org/officeDocument/2006/relationships/image" Target="../media/image34.jp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3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jp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arkersmarquewines.com/woolpack-2/" TargetMode="External"/><Relationship Id="rId3" Type="http://schemas.openxmlformats.org/officeDocument/2006/relationships/image" Target="../media/image61.png"/><Relationship Id="rId4" Type="http://schemas.openxmlformats.org/officeDocument/2006/relationships/hyperlink" Target="https://www.barkersmarquewines.com/arona-sauvignon-blanc/" TargetMode="External"/><Relationship Id="rId5" Type="http://schemas.openxmlformats.org/officeDocument/2006/relationships/image" Target="../media/image62.png"/><Relationship Id="rId6" Type="http://schemas.openxmlformats.org/officeDocument/2006/relationships/hyperlink" Target="https://www.barkersmarquewines.com/ranga-ranga/" TargetMode="External"/><Relationship Id="rId7" Type="http://schemas.openxmlformats.org/officeDocument/2006/relationships/image" Target="../media/image63.png"/><Relationship Id="rId8" Type="http://schemas.openxmlformats.org/officeDocument/2006/relationships/hyperlink" Target="https://www.barkersmarquewines.com/the-loop/" TargetMode="External"/><Relationship Id="rId9" Type="http://schemas.openxmlformats.org/officeDocument/2006/relationships/image" Target="../media/image64.png"/><Relationship Id="rId10" Type="http://schemas.openxmlformats.org/officeDocument/2006/relationships/hyperlink" Target="https://www.barkersmarquewines.com/three-brooms/" TargetMode="External"/><Relationship Id="rId11" Type="http://schemas.openxmlformats.org/officeDocument/2006/relationships/image" Target="../media/image65.png"/><Relationship Id="rId12" Type="http://schemas.openxmlformats.org/officeDocument/2006/relationships/image" Target="../media/image66.png"/><Relationship Id="rId13" Type="http://schemas.openxmlformats.org/officeDocument/2006/relationships/hyperlink" Target="https://www.instagram.com/p/DSabsXCgABI/" TargetMode="External"/><Relationship Id="rId14" Type="http://schemas.openxmlformats.org/officeDocument/2006/relationships/image" Target="../media/image67.png"/><Relationship Id="rId15" Type="http://schemas.openxmlformats.org/officeDocument/2006/relationships/image" Target="../media/image68.png"/><Relationship Id="rId16" Type="http://schemas.openxmlformats.org/officeDocument/2006/relationships/hyperlink" Target="https://www.instagram.com/p/DO9LTa6iXCR/" TargetMode="External"/><Relationship Id="rId17" Type="http://schemas.openxmlformats.org/officeDocument/2006/relationships/image" Target="../media/image69.jpg"/><Relationship Id="rId18" Type="http://schemas.openxmlformats.org/officeDocument/2006/relationships/image" Target="../media/image70.png"/><Relationship Id="rId19" Type="http://schemas.openxmlformats.org/officeDocument/2006/relationships/hyperlink" Target="https://www.instagram.com/p/DPovNrECS5z/" TargetMode="External"/><Relationship Id="rId20" Type="http://schemas.openxmlformats.org/officeDocument/2006/relationships/image" Target="../media/image71.jpg"/><Relationship Id="rId21" Type="http://schemas.openxmlformats.org/officeDocument/2006/relationships/image" Target="../media/image72.png"/><Relationship Id="rId22" Type="http://schemas.openxmlformats.org/officeDocument/2006/relationships/hyperlink" Target="https://www.instagram.com/p/DOtY3_qDYzM/?img_index=1" TargetMode="External"/><Relationship Id="rId23" Type="http://schemas.openxmlformats.org/officeDocument/2006/relationships/image" Target="../media/image73.jpg"/><Relationship Id="rId24" Type="http://schemas.openxmlformats.org/officeDocument/2006/relationships/image" Target="../media/image74.png"/><Relationship Id="rId25" Type="http://schemas.openxmlformats.org/officeDocument/2006/relationships/image" Target="../media/image49.png"/><Relationship Id="rId26" Type="http://schemas.openxmlformats.org/officeDocument/2006/relationships/hyperlink" Target="https://www.instagram.com/p/DOWb1n2CfDv/" TargetMode="External"/><Relationship Id="rId27" Type="http://schemas.openxmlformats.org/officeDocument/2006/relationships/image" Target="../media/image75.png"/><Relationship Id="rId28" Type="http://schemas.openxmlformats.org/officeDocument/2006/relationships/image" Target="../media/image76.jpg"/><Relationship Id="rId29" Type="http://schemas.openxmlformats.org/officeDocument/2006/relationships/hyperlink" Target="https://www.instagram.com/p/DJUPq0mRZ43/" TargetMode="External"/><Relationship Id="rId30" Type="http://schemas.openxmlformats.org/officeDocument/2006/relationships/image" Target="../media/image7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78.jpg"/><Relationship Id="rId5" Type="http://schemas.openxmlformats.org/officeDocument/2006/relationships/hyperlink" Target="mailto:gillett@internationalvines.wine" TargetMode="External"/><Relationship Id="rId6" Type="http://schemas.openxmlformats.org/officeDocument/2006/relationships/hyperlink" Target="https://www.barkersmarquewines.com/logos-images/" TargetMode="External"/><Relationship Id="rId7" Type="http://schemas.openxmlformats.org/officeDocument/2006/relationships/hyperlink" Target="http://www.barkersmarquewines.com/" TargetMode="External"/><Relationship Id="rId8" Type="http://schemas.openxmlformats.org/officeDocument/2006/relationships/hyperlink" Target="mailto:sales@internationalvines.net" TargetMode="External"/><Relationship Id="rId9" Type="http://schemas.openxmlformats.org/officeDocument/2006/relationships/image" Target="../media/image79.png"/><Relationship Id="rId10" Type="http://schemas.openxmlformats.org/officeDocument/2006/relationships/image" Target="../media/image80.png"/><Relationship Id="rId11" Type="http://schemas.openxmlformats.org/officeDocument/2006/relationships/image" Target="../media/image81.png"/><Relationship Id="rId12" Type="http://schemas.openxmlformats.org/officeDocument/2006/relationships/image" Target="../media/image82.png"/><Relationship Id="rId13" Type="http://schemas.openxmlformats.org/officeDocument/2006/relationships/hyperlink" Target="https://www.barkersmarquewines.com/behind-the-scenes-blog/" TargetMode="External"/><Relationship Id="rId14" Type="http://schemas.openxmlformats.org/officeDocument/2006/relationships/image" Target="../media/image8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89590" cy="7562215"/>
            <a:chOff x="0" y="0"/>
            <a:chExt cx="10689590" cy="7562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089"/>
              <a:ext cx="10689335" cy="74764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0689590" cy="7562215"/>
            </a:xfrm>
            <a:custGeom>
              <a:avLst/>
              <a:gdLst/>
              <a:ahLst/>
              <a:cxnLst/>
              <a:rect l="l" t="t" r="r" b="b"/>
              <a:pathLst>
                <a:path w="10689590" h="7562215">
                  <a:moveTo>
                    <a:pt x="10689336" y="0"/>
                  </a:moveTo>
                  <a:lnTo>
                    <a:pt x="0" y="0"/>
                  </a:lnTo>
                  <a:lnTo>
                    <a:pt x="0" y="7562088"/>
                  </a:lnTo>
                  <a:lnTo>
                    <a:pt x="10689336" y="7562088"/>
                  </a:lnTo>
                  <a:lnTo>
                    <a:pt x="10689336" y="0"/>
                  </a:lnTo>
                  <a:close/>
                </a:path>
              </a:pathLst>
            </a:custGeom>
            <a:solidFill>
              <a:srgbClr val="808285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080090" y="7182448"/>
            <a:ext cx="1391285" cy="284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dirty="0" sz="17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60">
                <a:solidFill>
                  <a:srgbClr val="FFFFFF"/>
                </a:solidFill>
                <a:latin typeface="Arial"/>
                <a:cs typeface="Arial"/>
              </a:rPr>
              <a:t>KIT</a:t>
            </a:r>
            <a:r>
              <a:rPr dirty="0" sz="17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17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16062" y="355582"/>
            <a:ext cx="5982970" cy="4206875"/>
            <a:chOff x="2316062" y="355582"/>
            <a:chExt cx="5982970" cy="42068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9601" y="3768411"/>
              <a:ext cx="792472" cy="7863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2148" y="3748873"/>
              <a:ext cx="795527" cy="7863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7512" y="3775996"/>
              <a:ext cx="795520" cy="7863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0928" y="3768723"/>
              <a:ext cx="792479" cy="7863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5247" y="3748103"/>
              <a:ext cx="790372" cy="7875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9574" y="3885841"/>
              <a:ext cx="480900" cy="4699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16062" y="355582"/>
              <a:ext cx="5982695" cy="197186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008453" y="5581612"/>
            <a:ext cx="857186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50" b="1">
                <a:solidFill>
                  <a:srgbClr val="FFFFFF"/>
                </a:solidFill>
                <a:latin typeface="Times New Roman"/>
                <a:cs typeface="Times New Roman"/>
              </a:rPr>
              <a:t>Estate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140" b="1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90" b="1">
                <a:solidFill>
                  <a:srgbClr val="FFFFFF"/>
                </a:solidFill>
                <a:latin typeface="Times New Roman"/>
                <a:cs typeface="Times New Roman"/>
              </a:rPr>
              <a:t>Single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Vineyard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80" b="1">
                <a:solidFill>
                  <a:srgbClr val="FFFFFF"/>
                </a:solidFill>
                <a:latin typeface="Times New Roman"/>
                <a:cs typeface="Times New Roman"/>
              </a:rPr>
              <a:t>Wines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80" b="1">
                <a:solidFill>
                  <a:srgbClr val="FFFFFF"/>
                </a:solidFill>
                <a:latin typeface="Times New Roman"/>
                <a:cs typeface="Times New Roman"/>
              </a:rPr>
              <a:t>from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Times New Roman"/>
                <a:cs typeface="Times New Roman"/>
              </a:rPr>
              <a:t>Blind</a:t>
            </a:r>
            <a:r>
              <a:rPr dirty="0" sz="19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65" b="1">
                <a:solidFill>
                  <a:srgbClr val="FFFFFF"/>
                </a:solidFill>
                <a:latin typeface="Times New Roman"/>
                <a:cs typeface="Times New Roman"/>
              </a:rPr>
              <a:t>River,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85" b="1">
                <a:solidFill>
                  <a:srgbClr val="FFFFFF"/>
                </a:solidFill>
                <a:latin typeface="Times New Roman"/>
                <a:cs typeface="Times New Roman"/>
              </a:rPr>
              <a:t>Marlborough,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New</a:t>
            </a:r>
            <a:r>
              <a:rPr dirty="0" sz="19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Zealand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359" y="647118"/>
            <a:ext cx="10672445" cy="13335"/>
          </a:xfrm>
          <a:custGeom>
            <a:avLst/>
            <a:gdLst/>
            <a:ahLst/>
            <a:cxnLst/>
            <a:rect l="l" t="t" r="r" b="b"/>
            <a:pathLst>
              <a:path w="10672445" h="13334">
                <a:moveTo>
                  <a:pt x="0" y="13237"/>
                </a:moveTo>
                <a:lnTo>
                  <a:pt x="10671976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7437" y="2060194"/>
            <a:ext cx="10672445" cy="5502275"/>
            <a:chOff x="17437" y="2060194"/>
            <a:chExt cx="10672445" cy="5502275"/>
          </a:xfrm>
        </p:grpSpPr>
        <p:sp>
          <p:nvSpPr>
            <p:cNvPr id="4" name="object 4"/>
            <p:cNvSpPr/>
            <p:nvPr/>
          </p:nvSpPr>
          <p:spPr>
            <a:xfrm>
              <a:off x="17437" y="7197178"/>
              <a:ext cx="10672445" cy="365125"/>
            </a:xfrm>
            <a:custGeom>
              <a:avLst/>
              <a:gdLst/>
              <a:ahLst/>
              <a:cxnLst/>
              <a:rect l="l" t="t" r="r" b="b"/>
              <a:pathLst>
                <a:path w="10672445" h="365125">
                  <a:moveTo>
                    <a:pt x="10671898" y="0"/>
                  </a:moveTo>
                  <a:lnTo>
                    <a:pt x="0" y="0"/>
                  </a:lnTo>
                  <a:lnTo>
                    <a:pt x="0" y="364909"/>
                  </a:lnTo>
                  <a:lnTo>
                    <a:pt x="10671898" y="364909"/>
                  </a:lnTo>
                  <a:lnTo>
                    <a:pt x="106718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5534" y="7339772"/>
              <a:ext cx="201091" cy="1865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7760" y="7212342"/>
              <a:ext cx="1183242" cy="34133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39" y="2060194"/>
              <a:ext cx="10671896" cy="51369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8500" y="3660597"/>
              <a:ext cx="1011629" cy="35062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1612" y="3481379"/>
              <a:ext cx="2080388" cy="38646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3534" y="2816798"/>
              <a:ext cx="4131836" cy="4745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46504" y="3546754"/>
              <a:ext cx="1233766" cy="37339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66745" y="3619855"/>
              <a:ext cx="963649" cy="35877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6129" y="6504825"/>
              <a:ext cx="595414" cy="5471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0337" y="6484657"/>
              <a:ext cx="575125" cy="58749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55559" y="6188339"/>
              <a:ext cx="3810" cy="739775"/>
            </a:xfrm>
            <a:custGeom>
              <a:avLst/>
              <a:gdLst/>
              <a:ahLst/>
              <a:cxnLst/>
              <a:rect l="l" t="t" r="r" b="b"/>
              <a:pathLst>
                <a:path w="3810" h="739775">
                  <a:moveTo>
                    <a:pt x="3289" y="0"/>
                  </a:moveTo>
                  <a:lnTo>
                    <a:pt x="0" y="739254"/>
                  </a:lnTo>
                </a:path>
              </a:pathLst>
            </a:custGeom>
            <a:ln w="50800">
              <a:solidFill>
                <a:srgbClr val="8B613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126814" y="171971"/>
            <a:ext cx="890397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30"/>
              <a:t>Single</a:t>
            </a:r>
            <a:r>
              <a:rPr dirty="0" sz="2800" spc="-150"/>
              <a:t> </a:t>
            </a:r>
            <a:r>
              <a:rPr dirty="0" sz="2800"/>
              <a:t>Vineyard</a:t>
            </a:r>
            <a:r>
              <a:rPr dirty="0" sz="2800" spc="-145"/>
              <a:t> </a:t>
            </a:r>
            <a:r>
              <a:rPr dirty="0" sz="2800" spc="114"/>
              <a:t>Wines</a:t>
            </a:r>
            <a:r>
              <a:rPr dirty="0" sz="2800" spc="-145"/>
              <a:t> </a:t>
            </a:r>
            <a:r>
              <a:rPr dirty="0" sz="2800" spc="114"/>
              <a:t>from</a:t>
            </a:r>
            <a:r>
              <a:rPr dirty="0" sz="2800" spc="-145"/>
              <a:t> </a:t>
            </a:r>
            <a:r>
              <a:rPr dirty="0" sz="2800" spc="130"/>
              <a:t>Blind</a:t>
            </a:r>
            <a:r>
              <a:rPr dirty="0" sz="2800" spc="-145"/>
              <a:t> </a:t>
            </a:r>
            <a:r>
              <a:rPr dirty="0" sz="2800" spc="95"/>
              <a:t>River,</a:t>
            </a:r>
            <a:r>
              <a:rPr dirty="0" sz="2800" spc="-145"/>
              <a:t> </a:t>
            </a:r>
            <a:r>
              <a:rPr dirty="0" sz="2800" spc="90"/>
              <a:t>Marlborough</a:t>
            </a:r>
            <a:endParaRPr sz="2800"/>
          </a:p>
        </p:txBody>
      </p:sp>
      <p:sp>
        <p:nvSpPr>
          <p:cNvPr id="17" name="object 17"/>
          <p:cNvSpPr txBox="1"/>
          <p:nvPr/>
        </p:nvSpPr>
        <p:spPr>
          <a:xfrm>
            <a:off x="167830" y="938682"/>
            <a:ext cx="5488940" cy="10140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333333"/>
                </a:solidFill>
                <a:latin typeface="Times New Roman"/>
                <a:cs typeface="Times New Roman"/>
              </a:rPr>
              <a:t>Barker's</a:t>
            </a:r>
            <a:r>
              <a:rPr dirty="0" sz="1300" spc="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333333"/>
                </a:solidFill>
                <a:latin typeface="Times New Roman"/>
                <a:cs typeface="Times New Roman"/>
              </a:rPr>
              <a:t>Marque</a:t>
            </a:r>
            <a:r>
              <a:rPr dirty="0" sz="1300" spc="1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65" b="1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z="1300" spc="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33333"/>
                </a:solidFill>
                <a:latin typeface="Times New Roman"/>
                <a:cs typeface="Times New Roman"/>
              </a:rPr>
              <a:t>Waverley</a:t>
            </a:r>
            <a:r>
              <a:rPr dirty="0" sz="1300" spc="1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33333"/>
                </a:solidFill>
                <a:latin typeface="Times New Roman"/>
                <a:cs typeface="Times New Roman"/>
              </a:rPr>
              <a:t>Vineyards</a:t>
            </a:r>
            <a:r>
              <a:rPr dirty="0" sz="1300" spc="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produces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focused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portfolio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Sauvignon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Blanc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drawn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single,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contiguous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River.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While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site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itself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remains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constant,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each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shaped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deliberate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choices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harvest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timing,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parcel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selection,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winemaking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approach,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allowing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different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aspects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2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the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expressed.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830" y="2521711"/>
            <a:ext cx="5377180" cy="424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range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explores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four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interpretations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Blanc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similar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place,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highlighting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variation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within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rather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than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variation</a:t>
            </a:r>
            <a:r>
              <a:rPr dirty="0" sz="1300" spc="2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between</a:t>
            </a:r>
            <a:r>
              <a:rPr dirty="0" sz="1300" spc="2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regions.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Each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bottling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reflects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distinct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perspective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River,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created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intent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show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how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one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can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give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rise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multiple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expressions.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Together,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the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form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cohesive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collection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-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unified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origin,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yet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individual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character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-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offering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detailed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look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at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River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through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Blanc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alone.</a:t>
            </a:r>
            <a:endParaRPr sz="1300">
              <a:latin typeface="Bodoni 72 Book"/>
              <a:cs typeface="Bodoni 72 Book"/>
            </a:endParaRPr>
          </a:p>
          <a:p>
            <a:pPr>
              <a:lnSpc>
                <a:spcPct val="100000"/>
              </a:lnSpc>
            </a:pPr>
            <a:endParaRPr sz="1300">
              <a:latin typeface="Bodoni 72 Book"/>
              <a:cs typeface="Bodoni 72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Bodoni 72 Book"/>
              <a:cs typeface="Bodoni 72 Boo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10" b="1">
                <a:solidFill>
                  <a:srgbClr val="8B6139"/>
                </a:solidFill>
                <a:latin typeface="Times New Roman"/>
                <a:cs typeface="Times New Roman"/>
              </a:rPr>
              <a:t>Why</a:t>
            </a:r>
            <a:r>
              <a:rPr dirty="0" sz="1600" spc="-6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8B6139"/>
                </a:solidFill>
                <a:latin typeface="Times New Roman"/>
                <a:cs typeface="Times New Roman"/>
              </a:rPr>
              <a:t>Blind</a:t>
            </a:r>
            <a:r>
              <a:rPr dirty="0" sz="16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8B6139"/>
                </a:solidFill>
                <a:latin typeface="Times New Roman"/>
                <a:cs typeface="Times New Roman"/>
              </a:rPr>
              <a:t>River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147955">
              <a:lnSpc>
                <a:spcPct val="100000"/>
              </a:lnSpc>
              <a:spcBef>
                <a:spcPts val="5"/>
              </a:spcBef>
            </a:pP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River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one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Marlborough's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youngest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most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distinctive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sub-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regions.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Shaped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strong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coastal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winds,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gravelly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clay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soils,</a:t>
            </a:r>
            <a:endParaRPr sz="1300">
              <a:latin typeface="Bodoni 72 Book"/>
              <a:cs typeface="Bodoni 72 Book"/>
            </a:endParaRPr>
          </a:p>
          <a:p>
            <a:pPr marL="12700" marR="392430">
              <a:lnSpc>
                <a:spcPct val="100000"/>
              </a:lnSpc>
            </a:pP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wide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diurnal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shifts,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area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produces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Blancs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structure,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definition,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clear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regional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signature.</a:t>
            </a:r>
            <a:endParaRPr sz="1300">
              <a:latin typeface="Bodoni 72 Book"/>
              <a:cs typeface="Bodoni 72 Book"/>
            </a:endParaRPr>
          </a:p>
          <a:p>
            <a:pPr marL="12700" marR="814705">
              <a:lnSpc>
                <a:spcPct val="100000"/>
              </a:lnSpc>
            </a:pP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This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rugged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environment</a:t>
            </a:r>
            <a:r>
              <a:rPr dirty="0" sz="1300" spc="229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naturally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limits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yields</a:t>
            </a:r>
            <a:r>
              <a:rPr dirty="0" sz="1300" spc="229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encourages</a:t>
            </a:r>
            <a:r>
              <a:rPr dirty="0" sz="1300" spc="2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long,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even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ripening,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allowing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9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River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express</a:t>
            </a:r>
            <a:r>
              <a:rPr dirty="0" sz="1300" spc="19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character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place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clarity.</a:t>
            </a:r>
            <a:endParaRPr sz="1300">
              <a:latin typeface="Bodoni 72 Book"/>
              <a:cs typeface="Bodoni 72 Book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300">
              <a:latin typeface="Bodoni 72 Book"/>
              <a:cs typeface="Bodoni 72 Book"/>
            </a:endParaRPr>
          </a:p>
          <a:p>
            <a:pPr marL="1568450" marR="86995">
              <a:lnSpc>
                <a:spcPct val="100000"/>
              </a:lnSpc>
            </a:pPr>
            <a:r>
              <a:rPr dirty="0" sz="1700" b="1">
                <a:solidFill>
                  <a:srgbClr val="8B6139"/>
                </a:solidFill>
                <a:latin typeface="Times New Roman"/>
                <a:cs typeface="Times New Roman"/>
              </a:rPr>
              <a:t>“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95" b="1">
                <a:solidFill>
                  <a:srgbClr val="8B6139"/>
                </a:solidFill>
                <a:latin typeface="Times New Roman"/>
                <a:cs typeface="Times New Roman"/>
              </a:rPr>
              <a:t>One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65" b="1">
                <a:solidFill>
                  <a:srgbClr val="8B6139"/>
                </a:solidFill>
                <a:latin typeface="Times New Roman"/>
                <a:cs typeface="Times New Roman"/>
              </a:rPr>
              <a:t>vineyard,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explored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50" b="1">
                <a:solidFill>
                  <a:srgbClr val="8B6139"/>
                </a:solidFill>
                <a:latin typeface="Times New Roman"/>
                <a:cs typeface="Times New Roman"/>
              </a:rPr>
              <a:t>through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8B6139"/>
                </a:solidFill>
                <a:latin typeface="Times New Roman"/>
                <a:cs typeface="Times New Roman"/>
              </a:rPr>
              <a:t>multiple </a:t>
            </a:r>
            <a:r>
              <a:rPr dirty="0" sz="1700" spc="-50" b="1">
                <a:solidFill>
                  <a:srgbClr val="8B6139"/>
                </a:solidFill>
                <a:latin typeface="Times New Roman"/>
                <a:cs typeface="Times New Roman"/>
              </a:rPr>
              <a:t>expressions</a:t>
            </a:r>
            <a:r>
              <a:rPr dirty="0" sz="1700" spc="-4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50" b="1">
                <a:solidFill>
                  <a:srgbClr val="8B6139"/>
                </a:solidFill>
                <a:latin typeface="Times New Roman"/>
                <a:cs typeface="Times New Roman"/>
              </a:rPr>
              <a:t>of</a:t>
            </a:r>
            <a:r>
              <a:rPr dirty="0" sz="1700" spc="-3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7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1700" spc="-4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8B6139"/>
                </a:solidFill>
                <a:latin typeface="Times New Roman"/>
                <a:cs typeface="Times New Roman"/>
              </a:rPr>
              <a:t>Blanc”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87322" y="971683"/>
            <a:ext cx="5715" cy="1224915"/>
          </a:xfrm>
          <a:custGeom>
            <a:avLst/>
            <a:gdLst/>
            <a:ahLst/>
            <a:cxnLst/>
            <a:rect l="l" t="t" r="r" b="b"/>
            <a:pathLst>
              <a:path w="5714" h="1224914">
                <a:moveTo>
                  <a:pt x="5435" y="0"/>
                </a:moveTo>
                <a:lnTo>
                  <a:pt x="0" y="1224483"/>
                </a:lnTo>
              </a:path>
            </a:pathLst>
          </a:custGeom>
          <a:ln w="50800">
            <a:solidFill>
              <a:srgbClr val="8B61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570116" y="1023277"/>
            <a:ext cx="3686810" cy="132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8B6139"/>
                </a:solidFill>
                <a:latin typeface="Times New Roman"/>
                <a:cs typeface="Times New Roman"/>
              </a:rPr>
              <a:t>“</a:t>
            </a:r>
            <a:r>
              <a:rPr dirty="0" sz="1700" spc="-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10" b="1">
                <a:solidFill>
                  <a:srgbClr val="8B6139"/>
                </a:solidFill>
                <a:latin typeface="Times New Roman"/>
                <a:cs typeface="Times New Roman"/>
              </a:rPr>
              <a:t>Our</a:t>
            </a:r>
            <a:r>
              <a:rPr dirty="0" sz="1700" spc="-6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80" b="1">
                <a:solidFill>
                  <a:srgbClr val="8B6139"/>
                </a:solidFill>
                <a:latin typeface="Times New Roman"/>
                <a:cs typeface="Times New Roman"/>
              </a:rPr>
              <a:t>wines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80" b="1">
                <a:solidFill>
                  <a:srgbClr val="8B6139"/>
                </a:solidFill>
                <a:latin typeface="Times New Roman"/>
                <a:cs typeface="Times New Roman"/>
              </a:rPr>
              <a:t>are</a:t>
            </a:r>
            <a:r>
              <a:rPr dirty="0" sz="1700" spc="-6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40" b="1">
                <a:solidFill>
                  <a:srgbClr val="8B6139"/>
                </a:solidFill>
                <a:latin typeface="Times New Roman"/>
                <a:cs typeface="Times New Roman"/>
              </a:rPr>
              <a:t>certified</a:t>
            </a:r>
            <a:r>
              <a:rPr dirty="0" sz="1700" spc="-65" b="1">
                <a:solidFill>
                  <a:srgbClr val="8B6139"/>
                </a:solidFill>
                <a:latin typeface="Times New Roman"/>
                <a:cs typeface="Times New Roman"/>
              </a:rPr>
              <a:t> under </a:t>
            </a:r>
            <a:r>
              <a:rPr dirty="0" sz="1700" spc="-25" b="1">
                <a:solidFill>
                  <a:srgbClr val="8B6139"/>
                </a:solidFill>
                <a:latin typeface="Times New Roman"/>
                <a:cs typeface="Times New Roman"/>
              </a:rPr>
              <a:t>the 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Sustainable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70" b="1">
                <a:solidFill>
                  <a:srgbClr val="8B6139"/>
                </a:solidFill>
                <a:latin typeface="Times New Roman"/>
                <a:cs typeface="Times New Roman"/>
              </a:rPr>
              <a:t>Winegrowing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45" b="1">
                <a:solidFill>
                  <a:srgbClr val="8B6139"/>
                </a:solidFill>
                <a:latin typeface="Times New Roman"/>
                <a:cs typeface="Times New Roman"/>
              </a:rPr>
              <a:t>New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8B6139"/>
                </a:solidFill>
                <a:latin typeface="Times New Roman"/>
                <a:cs typeface="Times New Roman"/>
              </a:rPr>
              <a:t>Zealand </a:t>
            </a:r>
            <a:r>
              <a:rPr dirty="0" sz="1700" spc="-75" b="1">
                <a:solidFill>
                  <a:srgbClr val="8B6139"/>
                </a:solidFill>
                <a:latin typeface="Times New Roman"/>
                <a:cs typeface="Times New Roman"/>
              </a:rPr>
              <a:t>program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05" b="1">
                <a:solidFill>
                  <a:srgbClr val="8B6139"/>
                </a:solidFill>
                <a:latin typeface="Times New Roman"/>
                <a:cs typeface="Times New Roman"/>
              </a:rPr>
              <a:t>(SWNZ)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requiring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45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1700" spc="-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10" b="1">
                <a:solidFill>
                  <a:srgbClr val="8B6139"/>
                </a:solidFill>
                <a:latin typeface="Times New Roman"/>
                <a:cs typeface="Times New Roman"/>
              </a:rPr>
              <a:t>vineyard, </a:t>
            </a:r>
            <a:r>
              <a:rPr dirty="0" sz="1700" spc="-70" b="1">
                <a:solidFill>
                  <a:srgbClr val="8B6139"/>
                </a:solidFill>
                <a:latin typeface="Times New Roman"/>
                <a:cs typeface="Times New Roman"/>
              </a:rPr>
              <a:t>winemaking</a:t>
            </a:r>
            <a:r>
              <a:rPr dirty="0" sz="1700" spc="-9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25" b="1">
                <a:solidFill>
                  <a:srgbClr val="8B6139"/>
                </a:solidFill>
                <a:latin typeface="Times New Roman"/>
                <a:cs typeface="Times New Roman"/>
              </a:rPr>
              <a:t>and</a:t>
            </a:r>
            <a:r>
              <a:rPr dirty="0" sz="1700" spc="13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30" b="1">
                <a:solidFill>
                  <a:srgbClr val="8B6139"/>
                </a:solidFill>
                <a:latin typeface="Times New Roman"/>
                <a:cs typeface="Times New Roman"/>
              </a:rPr>
              <a:t>bottling</a:t>
            </a:r>
            <a:r>
              <a:rPr dirty="0" sz="1700" spc="-9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35" b="1">
                <a:solidFill>
                  <a:srgbClr val="8B6139"/>
                </a:solidFill>
                <a:latin typeface="Times New Roman"/>
                <a:cs typeface="Times New Roman"/>
              </a:rPr>
              <a:t>to</a:t>
            </a:r>
            <a:r>
              <a:rPr dirty="0" sz="1700" spc="-9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75" b="1">
                <a:solidFill>
                  <a:srgbClr val="8B6139"/>
                </a:solidFill>
                <a:latin typeface="Times New Roman"/>
                <a:cs typeface="Times New Roman"/>
              </a:rPr>
              <a:t>be</a:t>
            </a:r>
            <a:r>
              <a:rPr dirty="0" sz="1700" spc="-9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700" spc="-55" b="1">
                <a:solidFill>
                  <a:srgbClr val="8B6139"/>
                </a:solidFill>
                <a:latin typeface="Times New Roman"/>
                <a:cs typeface="Times New Roman"/>
              </a:rPr>
              <a:t>sustainably </a:t>
            </a:r>
            <a:r>
              <a:rPr dirty="0" sz="1700" spc="-10" b="1">
                <a:solidFill>
                  <a:srgbClr val="8B6139"/>
                </a:solidFill>
                <a:latin typeface="Times New Roman"/>
                <a:cs typeface="Times New Roman"/>
              </a:rPr>
              <a:t>certified.”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546" y="7206073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01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2625" y="150241"/>
            <a:ext cx="1680210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00"/>
              <a:t>Our</a:t>
            </a:r>
            <a:r>
              <a:rPr dirty="0" spc="-220"/>
              <a:t> </a:t>
            </a:r>
            <a:r>
              <a:rPr dirty="0" spc="-10"/>
              <a:t>Story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924" y="1161376"/>
            <a:ext cx="6090285" cy="2991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7051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333333"/>
                </a:solidFill>
                <a:latin typeface="Times New Roman"/>
                <a:cs typeface="Times New Roman"/>
              </a:rPr>
              <a:t>Barkers</a:t>
            </a:r>
            <a:r>
              <a:rPr dirty="0" sz="1300" spc="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333333"/>
                </a:solidFill>
                <a:latin typeface="Times New Roman"/>
                <a:cs typeface="Times New Roman"/>
              </a:rPr>
              <a:t>Marque</a:t>
            </a:r>
            <a:r>
              <a:rPr dirty="0" sz="1300" spc="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85" b="1">
                <a:solidFill>
                  <a:srgbClr val="333333"/>
                </a:solidFill>
                <a:latin typeface="Times New Roman"/>
                <a:cs typeface="Times New Roman"/>
              </a:rPr>
              <a:t>–</a:t>
            </a:r>
            <a:r>
              <a:rPr dirty="0" sz="1300" spc="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33333"/>
                </a:solidFill>
                <a:latin typeface="Times New Roman"/>
                <a:cs typeface="Times New Roman"/>
              </a:rPr>
              <a:t>Waverley</a:t>
            </a:r>
            <a:r>
              <a:rPr dirty="0" sz="1300" spc="3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 spc="-45" b="1">
                <a:solidFill>
                  <a:srgbClr val="333333"/>
                </a:solidFill>
                <a:latin typeface="Times New Roman"/>
                <a:cs typeface="Times New Roman"/>
              </a:rPr>
              <a:t>Vineyards</a:t>
            </a:r>
            <a:r>
              <a:rPr dirty="0" sz="1300" spc="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offers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award-winning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River,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Marlborough,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New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Zealand.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These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are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kind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enthusiasts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are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looking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for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this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land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discovery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–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clean,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fresh,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intense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exotic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highest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caliber.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They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come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unique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terroir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unique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profile.</a:t>
            </a:r>
            <a:endParaRPr sz="1300">
              <a:latin typeface="Bodoni 72 Book"/>
              <a:cs typeface="Bodoni 72 Book"/>
            </a:endParaRPr>
          </a:p>
          <a:p>
            <a:pPr marL="12700" marR="5080">
              <a:lnSpc>
                <a:spcPct val="100000"/>
              </a:lnSpc>
              <a:spcBef>
                <a:spcPts val="1535"/>
              </a:spcBef>
            </a:pP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four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distinctive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Blancs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single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estate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Riesling,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represent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2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finest</a:t>
            </a:r>
            <a:r>
              <a:rPr dirty="0" sz="1300" spc="204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5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region.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Driven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passion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for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wine,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for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bringing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exceptional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quality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our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customers,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aim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enjoy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“the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ride”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while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building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business.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value</a:t>
            </a:r>
            <a:r>
              <a:rPr dirty="0" sz="1300" spc="5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integrity,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openness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transparency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truly</a:t>
            </a:r>
            <a:r>
              <a:rPr dirty="0" sz="1300" spc="2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minimal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intervention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between</a:t>
            </a:r>
            <a:r>
              <a:rPr dirty="0" sz="1300" spc="2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2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wine.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keep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things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focused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simple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plan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continue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what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are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doing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for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many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years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to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come.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Setting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out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make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distinction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was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goal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–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only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find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if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were</a:t>
            </a:r>
            <a:r>
              <a:rPr dirty="0" sz="1300" spc="14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to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true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making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best“wine”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would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need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listen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–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which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told</a:t>
            </a:r>
            <a:r>
              <a:rPr dirty="0" sz="1300" spc="15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us</a:t>
            </a:r>
            <a:r>
              <a:rPr dirty="0" sz="1300" spc="500">
                <a:solidFill>
                  <a:srgbClr val="333333"/>
                </a:solidFill>
                <a:latin typeface="Bodoni 72 Book"/>
                <a:cs typeface="Bodoni 72 Book"/>
              </a:rPr>
              <a:t> 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there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were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4</a:t>
            </a:r>
            <a:r>
              <a:rPr dirty="0" sz="1300" spc="44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distinguishable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were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present.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Using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Simon's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vast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international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winemaking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experience,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Vanessa’s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viticultural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expertise,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5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emerged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one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contiguous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planted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2004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8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2005.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519" y="5477471"/>
            <a:ext cx="6264275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price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advantage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comes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not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scrimping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on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quality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or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process,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but</a:t>
            </a:r>
            <a:r>
              <a:rPr dirty="0" sz="1300" spc="17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building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direct</a:t>
            </a:r>
            <a:endParaRPr sz="1300">
              <a:latin typeface="Bodoni 72 Book"/>
              <a:cs typeface="Bodoni 72 Book"/>
            </a:endParaRPr>
          </a:p>
          <a:p>
            <a:pPr marL="12700" marR="5080">
              <a:lnSpc>
                <a:spcPct val="100000"/>
              </a:lnSpc>
            </a:pP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trusted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partnerships.</a:t>
            </a:r>
            <a:r>
              <a:rPr dirty="0" sz="1300" spc="130">
                <a:solidFill>
                  <a:srgbClr val="333333"/>
                </a:solidFill>
                <a:latin typeface="Bodoni 72 Book"/>
                <a:cs typeface="Bodoni 72 Book"/>
              </a:rPr>
              <a:t> 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Because</a:t>
            </a:r>
            <a:r>
              <a:rPr dirty="0" sz="1300" spc="16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grow,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make,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import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U.S,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can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offer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superior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value.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New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Zealand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branch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can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found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on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Waverley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8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7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River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on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southeastern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corner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ofMarlborough’s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1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growing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region.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Simon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Barker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-</a:t>
            </a:r>
            <a:r>
              <a:rPr dirty="0" sz="1300" spc="15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wine-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maker,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his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viticulturalist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wife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Vanessa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live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here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their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family,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keep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daily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eye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on</a:t>
            </a:r>
            <a:r>
              <a:rPr dirty="0" sz="1300" spc="1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vineyards</a:t>
            </a:r>
            <a:r>
              <a:rPr dirty="0" sz="1300" spc="5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winemaking.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2251" y="328048"/>
            <a:ext cx="27578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35" b="1">
                <a:solidFill>
                  <a:srgbClr val="8B6139"/>
                </a:solidFill>
                <a:latin typeface="Times New Roman"/>
                <a:cs typeface="Times New Roman"/>
                <a:hlinkClick r:id="rId2"/>
              </a:rPr>
              <a:t>www.barkersmarquewines.com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7465" y="1260538"/>
            <a:ext cx="3932254" cy="345966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4879" y="644743"/>
            <a:ext cx="10654665" cy="13335"/>
          </a:xfrm>
          <a:custGeom>
            <a:avLst/>
            <a:gdLst/>
            <a:ahLst/>
            <a:cxnLst/>
            <a:rect l="l" t="t" r="r" b="b"/>
            <a:pathLst>
              <a:path w="10654665" h="13334">
                <a:moveTo>
                  <a:pt x="0" y="13215"/>
                </a:moveTo>
                <a:lnTo>
                  <a:pt x="10654456" y="0"/>
                </a:lnTo>
              </a:path>
            </a:pathLst>
          </a:custGeom>
          <a:ln w="12699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2808" y="4337588"/>
            <a:ext cx="5080" cy="1057275"/>
          </a:xfrm>
          <a:custGeom>
            <a:avLst/>
            <a:gdLst/>
            <a:ahLst/>
            <a:cxnLst/>
            <a:rect l="l" t="t" r="r" b="b"/>
            <a:pathLst>
              <a:path w="5079" h="1057275">
                <a:moveTo>
                  <a:pt x="4698" y="0"/>
                </a:moveTo>
                <a:lnTo>
                  <a:pt x="0" y="1056817"/>
                </a:lnTo>
              </a:path>
            </a:pathLst>
          </a:custGeom>
          <a:ln w="50799">
            <a:solidFill>
              <a:srgbClr val="C59C6C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4963" y="5357507"/>
            <a:ext cx="10654665" cy="2204720"/>
            <a:chOff x="34963" y="5357507"/>
            <a:chExt cx="10654665" cy="2204720"/>
          </a:xfrm>
        </p:grpSpPr>
        <p:sp>
          <p:nvSpPr>
            <p:cNvPr id="10" name="object 10"/>
            <p:cNvSpPr/>
            <p:nvPr/>
          </p:nvSpPr>
          <p:spPr>
            <a:xfrm>
              <a:off x="34963" y="7188162"/>
              <a:ext cx="10654665" cy="374015"/>
            </a:xfrm>
            <a:custGeom>
              <a:avLst/>
              <a:gdLst/>
              <a:ahLst/>
              <a:cxnLst/>
              <a:rect l="l" t="t" r="r" b="b"/>
              <a:pathLst>
                <a:path w="10654665" h="374015">
                  <a:moveTo>
                    <a:pt x="10654372" y="0"/>
                  </a:moveTo>
                  <a:lnTo>
                    <a:pt x="0" y="0"/>
                  </a:lnTo>
                  <a:lnTo>
                    <a:pt x="0" y="373926"/>
                  </a:lnTo>
                  <a:lnTo>
                    <a:pt x="10654372" y="373926"/>
                  </a:lnTo>
                  <a:lnTo>
                    <a:pt x="1065437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03054" y="7330746"/>
              <a:ext cx="201091" cy="1865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95280" y="7203316"/>
              <a:ext cx="1183250" cy="3413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5404" y="5357507"/>
              <a:ext cx="3764441" cy="183064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19707" y="4414894"/>
            <a:ext cx="482155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“If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80" b="1">
                <a:solidFill>
                  <a:srgbClr val="8B6139"/>
                </a:solidFill>
                <a:latin typeface="Times New Roman"/>
                <a:cs typeface="Times New Roman"/>
              </a:rPr>
              <a:t>we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95" b="1">
                <a:solidFill>
                  <a:srgbClr val="8B6139"/>
                </a:solidFill>
                <a:latin typeface="Times New Roman"/>
                <a:cs typeface="Times New Roman"/>
              </a:rPr>
              <a:t>wanted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0" b="1">
                <a:solidFill>
                  <a:srgbClr val="8B6139"/>
                </a:solidFill>
                <a:latin typeface="Times New Roman"/>
                <a:cs typeface="Times New Roman"/>
              </a:rPr>
              <a:t>to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10" b="1">
                <a:solidFill>
                  <a:srgbClr val="8B6139"/>
                </a:solidFill>
                <a:latin typeface="Times New Roman"/>
                <a:cs typeface="Times New Roman"/>
              </a:rPr>
              <a:t>make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5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5" b="1">
                <a:solidFill>
                  <a:srgbClr val="8B6139"/>
                </a:solidFill>
                <a:latin typeface="Times New Roman"/>
                <a:cs typeface="Times New Roman"/>
              </a:rPr>
              <a:t>best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8B6139"/>
                </a:solidFill>
                <a:latin typeface="Times New Roman"/>
                <a:cs typeface="Times New Roman"/>
              </a:rPr>
              <a:t>wine,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380" b="1">
                <a:solidFill>
                  <a:srgbClr val="8B6139"/>
                </a:solidFill>
                <a:latin typeface="Times New Roman"/>
                <a:cs typeface="Times New Roman"/>
              </a:rPr>
              <a:t>we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30" b="1">
                <a:solidFill>
                  <a:srgbClr val="8B6139"/>
                </a:solidFill>
                <a:latin typeface="Times New Roman"/>
                <a:cs typeface="Times New Roman"/>
              </a:rPr>
              <a:t>knew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80" b="1">
                <a:solidFill>
                  <a:srgbClr val="8B6139"/>
                </a:solidFill>
                <a:latin typeface="Times New Roman"/>
                <a:cs typeface="Times New Roman"/>
              </a:rPr>
              <a:t>we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00" b="1">
                <a:solidFill>
                  <a:srgbClr val="8B6139"/>
                </a:solidFill>
                <a:latin typeface="Times New Roman"/>
                <a:cs typeface="Times New Roman"/>
              </a:rPr>
              <a:t>had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0" b="1">
                <a:solidFill>
                  <a:srgbClr val="8B6139"/>
                </a:solidFill>
                <a:latin typeface="Times New Roman"/>
                <a:cs typeface="Times New Roman"/>
              </a:rPr>
              <a:t>to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60" b="1">
                <a:solidFill>
                  <a:srgbClr val="8B6139"/>
                </a:solidFill>
                <a:latin typeface="Times New Roman"/>
                <a:cs typeface="Times New Roman"/>
              </a:rPr>
              <a:t>listen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0" b="1">
                <a:solidFill>
                  <a:srgbClr val="8B6139"/>
                </a:solidFill>
                <a:latin typeface="Times New Roman"/>
                <a:cs typeface="Times New Roman"/>
              </a:rPr>
              <a:t>to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5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60" b="1">
                <a:solidFill>
                  <a:srgbClr val="8B6139"/>
                </a:solidFill>
                <a:latin typeface="Times New Roman"/>
                <a:cs typeface="Times New Roman"/>
              </a:rPr>
              <a:t>vineyard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80" b="1">
                <a:solidFill>
                  <a:srgbClr val="8B6139"/>
                </a:solidFill>
                <a:latin typeface="Times New Roman"/>
                <a:cs typeface="Times New Roman"/>
              </a:rPr>
              <a:t>first.”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6059" y="7197056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02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2154" y="188348"/>
            <a:ext cx="2415540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90"/>
              <a:t>Our</a:t>
            </a:r>
            <a:r>
              <a:rPr dirty="0" sz="2600" spc="-195"/>
              <a:t> </a:t>
            </a:r>
            <a:r>
              <a:rPr dirty="0" sz="2600" spc="100"/>
              <a:t>Philosophy</a:t>
            </a:r>
            <a:endParaRPr sz="2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4037" y="983399"/>
            <a:ext cx="4079410" cy="30153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58520" y="4045205"/>
            <a:ext cx="37363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0">
                <a:solidFill>
                  <a:srgbClr val="8B6139"/>
                </a:solidFill>
                <a:latin typeface="Bodoni 72 Book"/>
                <a:cs typeface="Bodoni 72 Book"/>
              </a:rPr>
              <a:t>Simon</a:t>
            </a:r>
            <a:r>
              <a:rPr dirty="0" sz="1400" spc="40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95">
                <a:solidFill>
                  <a:srgbClr val="8B6139"/>
                </a:solidFill>
                <a:latin typeface="Bodoni 72 Book"/>
                <a:cs typeface="Bodoni 72 Book"/>
              </a:rPr>
              <a:t>Barker</a:t>
            </a:r>
            <a:r>
              <a:rPr dirty="0" sz="1400" spc="40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140">
                <a:solidFill>
                  <a:srgbClr val="8B6139"/>
                </a:solidFill>
                <a:latin typeface="Bodoni 72 Book"/>
                <a:cs typeface="Bodoni 72 Book"/>
              </a:rPr>
              <a:t>–</a:t>
            </a:r>
            <a:r>
              <a:rPr dirty="0" sz="1400" spc="45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105">
                <a:solidFill>
                  <a:srgbClr val="8B6139"/>
                </a:solidFill>
                <a:latin typeface="Bodoni 72 Book"/>
                <a:cs typeface="Bodoni 72 Book"/>
              </a:rPr>
              <a:t>Winemaker</a:t>
            </a:r>
            <a:r>
              <a:rPr dirty="0" sz="1400" spc="40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204">
                <a:solidFill>
                  <a:srgbClr val="8B6139"/>
                </a:solidFill>
                <a:latin typeface="Bodoni 72 Book"/>
                <a:cs typeface="Bodoni 72 Book"/>
              </a:rPr>
              <a:t>&amp;</a:t>
            </a:r>
            <a:r>
              <a:rPr dirty="0" sz="1400" spc="45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100">
                <a:solidFill>
                  <a:srgbClr val="8B6139"/>
                </a:solidFill>
                <a:latin typeface="Bodoni 72 Book"/>
                <a:cs typeface="Bodoni 72 Book"/>
              </a:rPr>
              <a:t>Vanessa</a:t>
            </a:r>
            <a:r>
              <a:rPr dirty="0" sz="1400" spc="40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95">
                <a:solidFill>
                  <a:srgbClr val="8B6139"/>
                </a:solidFill>
                <a:latin typeface="Bodoni 72 Book"/>
                <a:cs typeface="Bodoni 72 Book"/>
              </a:rPr>
              <a:t>Barker</a:t>
            </a:r>
            <a:r>
              <a:rPr dirty="0" sz="1400" spc="45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140">
                <a:solidFill>
                  <a:srgbClr val="8B6139"/>
                </a:solidFill>
                <a:latin typeface="Bodoni 72 Book"/>
                <a:cs typeface="Bodoni 72 Book"/>
              </a:rPr>
              <a:t>–</a:t>
            </a:r>
            <a:r>
              <a:rPr dirty="0" sz="1400" spc="40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400" spc="-50">
                <a:solidFill>
                  <a:srgbClr val="8B6139"/>
                </a:solidFill>
                <a:latin typeface="Bodoni 72 Book"/>
                <a:cs typeface="Bodoni 72 Book"/>
              </a:rPr>
              <a:t>Vinticulturalist</a:t>
            </a:r>
            <a:endParaRPr sz="1400">
              <a:latin typeface="Bodoni 72 Book"/>
              <a:cs typeface="Bodoni 72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992" y="754812"/>
            <a:ext cx="5218430" cy="2600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6670">
              <a:lnSpc>
                <a:spcPct val="100000"/>
              </a:lnSpc>
              <a:spcBef>
                <a:spcPts val="100"/>
              </a:spcBef>
            </a:pPr>
            <a:r>
              <a:rPr dirty="0" sz="1300" spc="-75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create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honest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representative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this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region.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reflects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true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character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River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terroir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5">
                <a:solidFill>
                  <a:srgbClr val="333333"/>
                </a:solidFill>
                <a:latin typeface="Bodoni 72 Book"/>
                <a:cs typeface="Bodoni 72 Book"/>
              </a:rPr>
              <a:t>home.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Wine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50">
                <a:solidFill>
                  <a:srgbClr val="333333"/>
                </a:solidFill>
                <a:latin typeface="Bodoni 72 Book"/>
                <a:cs typeface="Bodoni 72 Book"/>
              </a:rPr>
              <a:t>adds</a:t>
            </a:r>
            <a:r>
              <a:rPr dirty="0" sz="1300" spc="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texture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balance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to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intensity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world-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famous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Marlborough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Blancs.</a:t>
            </a:r>
            <a:endParaRPr sz="1300">
              <a:latin typeface="Bodoni 72 Book"/>
              <a:cs typeface="Bodoni 72 Book"/>
            </a:endParaRPr>
          </a:p>
          <a:p>
            <a:pPr>
              <a:lnSpc>
                <a:spcPct val="100000"/>
              </a:lnSpc>
              <a:spcBef>
                <a:spcPts val="1555"/>
              </a:spcBef>
            </a:pPr>
            <a:endParaRPr sz="1300">
              <a:latin typeface="Bodoni 72 Book"/>
              <a:cs typeface="Bodoni 72 Book"/>
            </a:endParaRPr>
          </a:p>
          <a:p>
            <a:pPr marL="12700" marR="5080">
              <a:lnSpc>
                <a:spcPct val="100000"/>
              </a:lnSpc>
            </a:pP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belief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winemaking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starts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vineyard…and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fruit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carefully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tended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and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managed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using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sensible,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sustainable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methods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requires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minimal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intervention</a:t>
            </a:r>
            <a:r>
              <a:rPr dirty="0" sz="130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the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winemaker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for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terroir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to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show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its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potential.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result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is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quality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unique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flavour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profiles—wines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freshness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minerality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not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found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else-where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in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Marlborough.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judge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ourselves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as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reflection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place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they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represent.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cool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climate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region,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expect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variation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between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vintages.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continually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seek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improvement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blending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conducting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fining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trails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blind,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rather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than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repeating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last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year’s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process.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process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transparent.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992" y="3726611"/>
            <a:ext cx="523240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While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majority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are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sourced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own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vineyard,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we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tap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some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grapes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for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winemaking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mix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other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vineyards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we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manage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in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Blind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River,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who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share</a:t>
            </a:r>
            <a:endParaRPr sz="1300">
              <a:latin typeface="Bodoni 72 Book"/>
              <a:cs typeface="Bodoni 72 Book"/>
            </a:endParaRPr>
          </a:p>
          <a:p>
            <a:pPr marL="12700">
              <a:lnSpc>
                <a:spcPct val="100000"/>
              </a:lnSpc>
            </a:pP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 views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on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care and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sustainability.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969" y="4641177"/>
            <a:ext cx="323469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60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1600" spc="-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8B6139"/>
                </a:solidFill>
                <a:latin typeface="Times New Roman"/>
                <a:cs typeface="Times New Roman"/>
              </a:rPr>
              <a:t>Vineyard</a:t>
            </a:r>
            <a:r>
              <a:rPr dirty="0" sz="1600" spc="80" b="1">
                <a:solidFill>
                  <a:srgbClr val="8B6139"/>
                </a:solidFill>
                <a:latin typeface="Times New Roman"/>
                <a:cs typeface="Times New Roman"/>
              </a:rPr>
              <a:t>  </a:t>
            </a:r>
            <a:r>
              <a:rPr dirty="0" sz="1600" b="1">
                <a:solidFill>
                  <a:srgbClr val="8B6139"/>
                </a:solidFill>
                <a:latin typeface="Times New Roman"/>
                <a:cs typeface="Times New Roman"/>
              </a:rPr>
              <a:t>-</a:t>
            </a:r>
            <a:r>
              <a:rPr dirty="0" sz="1600" spc="-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600" spc="55" b="1">
                <a:solidFill>
                  <a:srgbClr val="8B6139"/>
                </a:solidFill>
                <a:latin typeface="Times New Roman"/>
                <a:cs typeface="Times New Roman"/>
              </a:rPr>
              <a:t>Distinctive</a:t>
            </a:r>
            <a:r>
              <a:rPr dirty="0" sz="1600" spc="-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600" spc="40" b="1">
                <a:solidFill>
                  <a:srgbClr val="8B6139"/>
                </a:solidFill>
                <a:latin typeface="Times New Roman"/>
                <a:cs typeface="Times New Roman"/>
              </a:rPr>
              <a:t>Terroir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992" y="5333403"/>
            <a:ext cx="8676005" cy="180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780">
              <a:lnSpc>
                <a:spcPct val="100000"/>
              </a:lnSpc>
              <a:spcBef>
                <a:spcPts val="100"/>
              </a:spcBef>
            </a:pP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Simon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Vanessa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extensively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researched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soil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climate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Marlborough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region,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discovered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Waverley’s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terroir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would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produce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wines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exceptional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quality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character.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soil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at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Waverley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is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diverse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—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areas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clay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holds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water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in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soil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nourishes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vine’s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root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system.</a:t>
            </a:r>
            <a:endParaRPr sz="1300">
              <a:latin typeface="Bodoni 72 Book"/>
              <a:cs typeface="Bodoni 72 Book"/>
            </a:endParaRPr>
          </a:p>
          <a:p>
            <a:pPr marL="12700" marR="5080">
              <a:lnSpc>
                <a:spcPct val="100000"/>
              </a:lnSpc>
            </a:pP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Waverley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is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located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less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than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mile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sea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in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one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windiest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areas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of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Marlborough.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sea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breeze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makes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vines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less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prone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to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disease,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allowing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fewer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treatments.</a:t>
            </a:r>
            <a:endParaRPr sz="1300">
              <a:latin typeface="Bodoni 72 Book"/>
              <a:cs typeface="Bodoni 72 Book"/>
            </a:endParaRPr>
          </a:p>
          <a:p>
            <a:pPr marL="12700" marR="66040">
              <a:lnSpc>
                <a:spcPct val="100000"/>
              </a:lnSpc>
              <a:spcBef>
                <a:spcPts val="1560"/>
              </a:spcBef>
            </a:pP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Winds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sea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mountains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also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reduces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temperature,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lowering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yields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delaying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maturity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so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grapes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sees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more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cooler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fall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evenings.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larger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diurnal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temperature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difference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helps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develop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aromas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flavors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give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their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individual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intensity.</a:t>
            </a:r>
            <a:endParaRPr sz="1300">
              <a:latin typeface="Bodoni 72 Book"/>
              <a:cs typeface="Bodoni 72 Book"/>
            </a:endParaRPr>
          </a:p>
          <a:p>
            <a:pPr marL="12700" marR="130175">
              <a:lnSpc>
                <a:spcPct val="100000"/>
              </a:lnSpc>
            </a:pP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line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with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Minimal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Intervention,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are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made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“in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vineyard”.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Our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viticultural,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winemaking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has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practically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become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one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same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at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Waverley.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-80" y="623868"/>
            <a:ext cx="10689590" cy="13335"/>
          </a:xfrm>
          <a:custGeom>
            <a:avLst/>
            <a:gdLst/>
            <a:ahLst/>
            <a:cxnLst/>
            <a:rect l="l" t="t" r="r" b="b"/>
            <a:pathLst>
              <a:path w="10689590" h="13334">
                <a:moveTo>
                  <a:pt x="0" y="13258"/>
                </a:moveTo>
                <a:lnTo>
                  <a:pt x="1068950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69206" y="4356559"/>
            <a:ext cx="4445" cy="906780"/>
          </a:xfrm>
          <a:custGeom>
            <a:avLst/>
            <a:gdLst/>
            <a:ahLst/>
            <a:cxnLst/>
            <a:rect l="l" t="t" r="r" b="b"/>
            <a:pathLst>
              <a:path w="4445" h="906779">
                <a:moveTo>
                  <a:pt x="4025" y="0"/>
                </a:moveTo>
                <a:lnTo>
                  <a:pt x="0" y="906424"/>
                </a:lnTo>
              </a:path>
            </a:pathLst>
          </a:custGeom>
          <a:ln w="50799">
            <a:solidFill>
              <a:srgbClr val="8B613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0" y="7222366"/>
            <a:ext cx="10689590" cy="339725"/>
            <a:chOff x="0" y="7222366"/>
            <a:chExt cx="10689590" cy="339725"/>
          </a:xfrm>
        </p:grpSpPr>
        <p:sp>
          <p:nvSpPr>
            <p:cNvPr id="12" name="object 12"/>
            <p:cNvSpPr/>
            <p:nvPr/>
          </p:nvSpPr>
          <p:spPr>
            <a:xfrm>
              <a:off x="0" y="7233957"/>
              <a:ext cx="10689590" cy="328295"/>
            </a:xfrm>
            <a:custGeom>
              <a:avLst/>
              <a:gdLst/>
              <a:ahLst/>
              <a:cxnLst/>
              <a:rect l="l" t="t" r="r" b="b"/>
              <a:pathLst>
                <a:path w="10689590" h="328295">
                  <a:moveTo>
                    <a:pt x="10689259" y="0"/>
                  </a:moveTo>
                  <a:lnTo>
                    <a:pt x="0" y="0"/>
                  </a:lnTo>
                  <a:lnTo>
                    <a:pt x="0" y="328129"/>
                  </a:lnTo>
                  <a:lnTo>
                    <a:pt x="10689259" y="328129"/>
                  </a:lnTo>
                  <a:lnTo>
                    <a:pt x="1068925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02294" y="7349796"/>
              <a:ext cx="201091" cy="1865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94520" y="7222366"/>
              <a:ext cx="1183250" cy="33972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674222" y="328048"/>
            <a:ext cx="27578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35" b="1">
                <a:solidFill>
                  <a:srgbClr val="8B6139"/>
                </a:solidFill>
                <a:latin typeface="Times New Roman"/>
                <a:cs typeface="Times New Roman"/>
                <a:hlinkClick r:id="rId5"/>
              </a:rPr>
              <a:t>www.barkersmarquewines.com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27959" y="5099596"/>
            <a:ext cx="1539532" cy="187614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929002" y="4414894"/>
            <a:ext cx="39954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4" b="1">
                <a:solidFill>
                  <a:srgbClr val="8B6139"/>
                </a:solidFill>
                <a:latin typeface="Times New Roman"/>
                <a:cs typeface="Times New Roman"/>
              </a:rPr>
              <a:t>“Great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60" b="1">
                <a:solidFill>
                  <a:srgbClr val="8B6139"/>
                </a:solidFill>
                <a:latin typeface="Times New Roman"/>
                <a:cs typeface="Times New Roman"/>
              </a:rPr>
              <a:t>wine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00" b="1">
                <a:solidFill>
                  <a:srgbClr val="8B6139"/>
                </a:solidFill>
                <a:latin typeface="Times New Roman"/>
                <a:cs typeface="Times New Roman"/>
              </a:rPr>
              <a:t>begins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in </a:t>
            </a:r>
            <a:r>
              <a:rPr dirty="0" sz="2400" spc="-215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60" b="1">
                <a:solidFill>
                  <a:srgbClr val="8B6139"/>
                </a:solidFill>
                <a:latin typeface="Times New Roman"/>
                <a:cs typeface="Times New Roman"/>
              </a:rPr>
              <a:t>vineyard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1">
                <a:solidFill>
                  <a:srgbClr val="8B6139"/>
                </a:solidFill>
                <a:latin typeface="Times New Roman"/>
                <a:cs typeface="Times New Roman"/>
              </a:rPr>
              <a:t>-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245" b="1">
                <a:solidFill>
                  <a:srgbClr val="8B6139"/>
                </a:solidFill>
                <a:latin typeface="Times New Roman"/>
                <a:cs typeface="Times New Roman"/>
              </a:rPr>
              <a:t>our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role</a:t>
            </a:r>
            <a:r>
              <a:rPr dirty="0" sz="2400" spc="-1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65" b="1">
                <a:solidFill>
                  <a:srgbClr val="8B6139"/>
                </a:solidFill>
                <a:latin typeface="Times New Roman"/>
                <a:cs typeface="Times New Roman"/>
              </a:rPr>
              <a:t>is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45" b="1">
                <a:solidFill>
                  <a:srgbClr val="8B6139"/>
                </a:solidFill>
                <a:latin typeface="Times New Roman"/>
                <a:cs typeface="Times New Roman"/>
              </a:rPr>
              <a:t>simply</a:t>
            </a:r>
            <a:r>
              <a:rPr dirty="0" sz="2400" spc="-1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04" b="1">
                <a:solidFill>
                  <a:srgbClr val="8B6139"/>
                </a:solidFill>
                <a:latin typeface="Times New Roman"/>
                <a:cs typeface="Times New Roman"/>
              </a:rPr>
              <a:t>not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0" b="1">
                <a:solidFill>
                  <a:srgbClr val="8B6139"/>
                </a:solidFill>
                <a:latin typeface="Times New Roman"/>
                <a:cs typeface="Times New Roman"/>
              </a:rPr>
              <a:t>to</a:t>
            </a:r>
            <a:r>
              <a:rPr dirty="0" sz="2400" spc="-1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5" b="1">
                <a:solidFill>
                  <a:srgbClr val="8B6139"/>
                </a:solidFill>
                <a:latin typeface="Times New Roman"/>
                <a:cs typeface="Times New Roman"/>
              </a:rPr>
              <a:t>get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in</a:t>
            </a:r>
            <a:r>
              <a:rPr dirty="0" sz="2400" spc="-1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its</a:t>
            </a:r>
            <a:r>
              <a:rPr dirty="0" sz="2400" spc="-17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40" b="1">
                <a:solidFill>
                  <a:srgbClr val="8B6139"/>
                </a:solidFill>
                <a:latin typeface="Times New Roman"/>
                <a:cs typeface="Times New Roman"/>
              </a:rPr>
              <a:t>way”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1020" y="7242852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03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203316"/>
            <a:ext cx="10689590" cy="358775"/>
            <a:chOff x="0" y="7203316"/>
            <a:chExt cx="10689590" cy="358775"/>
          </a:xfrm>
        </p:grpSpPr>
        <p:sp>
          <p:nvSpPr>
            <p:cNvPr id="3" name="object 3"/>
            <p:cNvSpPr/>
            <p:nvPr/>
          </p:nvSpPr>
          <p:spPr>
            <a:xfrm>
              <a:off x="0" y="7207199"/>
              <a:ext cx="10689590" cy="354965"/>
            </a:xfrm>
            <a:custGeom>
              <a:avLst/>
              <a:gdLst/>
              <a:ahLst/>
              <a:cxnLst/>
              <a:rect l="l" t="t" r="r" b="b"/>
              <a:pathLst>
                <a:path w="10689590" h="354965">
                  <a:moveTo>
                    <a:pt x="10689336" y="0"/>
                  </a:moveTo>
                  <a:lnTo>
                    <a:pt x="0" y="0"/>
                  </a:lnTo>
                  <a:lnTo>
                    <a:pt x="0" y="354888"/>
                  </a:lnTo>
                  <a:lnTo>
                    <a:pt x="10689336" y="354888"/>
                  </a:lnTo>
                  <a:lnTo>
                    <a:pt x="1068933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3255" y="7333755"/>
              <a:ext cx="198044" cy="1835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02435" y="7203316"/>
              <a:ext cx="1183250" cy="34133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42033" y="634611"/>
            <a:ext cx="10647680" cy="13335"/>
          </a:xfrm>
          <a:custGeom>
            <a:avLst/>
            <a:gdLst/>
            <a:ahLst/>
            <a:cxnLst/>
            <a:rect l="l" t="t" r="r" b="b"/>
            <a:pathLst>
              <a:path w="10647680" h="13334">
                <a:moveTo>
                  <a:pt x="0" y="13206"/>
                </a:moveTo>
                <a:lnTo>
                  <a:pt x="10647302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716403" y="346069"/>
            <a:ext cx="27578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35" b="1">
                <a:solidFill>
                  <a:srgbClr val="8B6139"/>
                </a:solidFill>
                <a:latin typeface="Times New Roman"/>
                <a:cs typeface="Times New Roman"/>
                <a:hlinkClick r:id="rId4"/>
              </a:rPr>
              <a:t>www.barkersmarquewines.com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4800" rIns="0" bIns="0" rtlCol="0" vert="horz">
            <a:spAutoFit/>
          </a:bodyPr>
          <a:lstStyle/>
          <a:p>
            <a:pPr marL="149860">
              <a:lnSpc>
                <a:spcPct val="100000"/>
              </a:lnSpc>
              <a:spcBef>
                <a:spcPts val="100"/>
              </a:spcBef>
            </a:pPr>
            <a:r>
              <a:rPr dirty="0" sz="2400" spc="60"/>
              <a:t>Interactive</a:t>
            </a:r>
            <a:r>
              <a:rPr dirty="0" sz="2400" spc="-175"/>
              <a:t> </a:t>
            </a:r>
            <a:r>
              <a:rPr dirty="0" sz="2400" spc="90"/>
              <a:t>Sheet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4051374" y="658781"/>
            <a:ext cx="2606675" cy="76835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dirty="0" sz="1650" spc="60" b="1">
                <a:latin typeface="Times New Roman"/>
                <a:cs typeface="Times New Roman"/>
              </a:rPr>
              <a:t>Click</a:t>
            </a:r>
            <a:r>
              <a:rPr dirty="0" sz="1650" spc="-95" b="1">
                <a:latin typeface="Times New Roman"/>
                <a:cs typeface="Times New Roman"/>
              </a:rPr>
              <a:t> </a:t>
            </a:r>
            <a:r>
              <a:rPr dirty="0" sz="1650" b="1">
                <a:latin typeface="Times New Roman"/>
                <a:cs typeface="Times New Roman"/>
              </a:rPr>
              <a:t>play</a:t>
            </a:r>
            <a:r>
              <a:rPr dirty="0" sz="1650" spc="-90" b="1">
                <a:latin typeface="Times New Roman"/>
                <a:cs typeface="Times New Roman"/>
              </a:rPr>
              <a:t> </a:t>
            </a:r>
            <a:r>
              <a:rPr dirty="0" sz="1650" spc="90" b="1">
                <a:latin typeface="Times New Roman"/>
                <a:cs typeface="Times New Roman"/>
              </a:rPr>
              <a:t>buttons</a:t>
            </a:r>
            <a:r>
              <a:rPr dirty="0" sz="1650" spc="-95" b="1">
                <a:latin typeface="Times New Roman"/>
                <a:cs typeface="Times New Roman"/>
              </a:rPr>
              <a:t> </a:t>
            </a:r>
            <a:r>
              <a:rPr dirty="0" sz="1650" spc="55" b="1">
                <a:latin typeface="Times New Roman"/>
                <a:cs typeface="Times New Roman"/>
              </a:rPr>
              <a:t>for</a:t>
            </a:r>
            <a:r>
              <a:rPr dirty="0" sz="1650" spc="-90" b="1">
                <a:latin typeface="Times New Roman"/>
                <a:cs typeface="Times New Roman"/>
              </a:rPr>
              <a:t> </a:t>
            </a:r>
            <a:r>
              <a:rPr dirty="0" sz="1650" spc="55" b="1">
                <a:latin typeface="Times New Roman"/>
                <a:cs typeface="Times New Roman"/>
              </a:rPr>
              <a:t>reels</a:t>
            </a:r>
            <a:endParaRPr sz="1650">
              <a:latin typeface="Times New Roman"/>
              <a:cs typeface="Times New Roman"/>
            </a:endParaRPr>
          </a:p>
          <a:p>
            <a:pPr algn="ctr" marR="12065">
              <a:lnSpc>
                <a:spcPct val="100000"/>
              </a:lnSpc>
              <a:spcBef>
                <a:spcPts val="575"/>
              </a:spcBef>
            </a:pPr>
            <a:r>
              <a:rPr dirty="0" sz="2400" spc="-10" b="1">
                <a:solidFill>
                  <a:srgbClr val="8B6139"/>
                </a:solidFill>
                <a:latin typeface="Times New Roman"/>
                <a:cs typeface="Times New Roman"/>
              </a:rPr>
              <a:t>REELS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53745" y="1661714"/>
            <a:ext cx="2442845" cy="2286000"/>
            <a:chOff x="6953745" y="1661714"/>
            <a:chExt cx="2442845" cy="2286000"/>
          </a:xfrm>
        </p:grpSpPr>
        <p:pic>
          <p:nvPicPr>
            <p:cNvPr id="11" name="object 11">
              <a:hlinkClick r:id="rId5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53745" y="1661714"/>
              <a:ext cx="2442453" cy="2285766"/>
            </a:xfrm>
            <a:prstGeom prst="rect">
              <a:avLst/>
            </a:prstGeom>
          </p:spPr>
        </p:pic>
        <p:sp>
          <p:nvSpPr>
            <p:cNvPr id="12" name="object 12">
              <a:hlinkClick r:id="rId5"/>
            </p:cNvPr>
            <p:cNvSpPr/>
            <p:nvPr/>
          </p:nvSpPr>
          <p:spPr>
            <a:xfrm>
              <a:off x="8038491" y="2514759"/>
              <a:ext cx="598170" cy="658495"/>
            </a:xfrm>
            <a:custGeom>
              <a:avLst/>
              <a:gdLst/>
              <a:ahLst/>
              <a:cxnLst/>
              <a:rect l="l" t="t" r="r" b="b"/>
              <a:pathLst>
                <a:path w="598170" h="658494">
                  <a:moveTo>
                    <a:pt x="117885" y="0"/>
                  </a:moveTo>
                  <a:lnTo>
                    <a:pt x="74113" y="5255"/>
                  </a:lnTo>
                  <a:lnTo>
                    <a:pt x="36406" y="27024"/>
                  </a:lnTo>
                  <a:lnTo>
                    <a:pt x="9968" y="62306"/>
                  </a:lnTo>
                  <a:lnTo>
                    <a:pt x="0" y="108099"/>
                  </a:lnTo>
                  <a:lnTo>
                    <a:pt x="0" y="550376"/>
                  </a:lnTo>
                  <a:lnTo>
                    <a:pt x="9968" y="596164"/>
                  </a:lnTo>
                  <a:lnTo>
                    <a:pt x="36406" y="631444"/>
                  </a:lnTo>
                  <a:lnTo>
                    <a:pt x="74113" y="653213"/>
                  </a:lnTo>
                  <a:lnTo>
                    <a:pt x="117885" y="658468"/>
                  </a:lnTo>
                  <a:lnTo>
                    <a:pt x="162521" y="644204"/>
                  </a:lnTo>
                  <a:lnTo>
                    <a:pt x="545553" y="423071"/>
                  </a:lnTo>
                  <a:lnTo>
                    <a:pt x="580227" y="391542"/>
                  </a:lnTo>
                  <a:lnTo>
                    <a:pt x="597564" y="351006"/>
                  </a:lnTo>
                  <a:lnTo>
                    <a:pt x="597564" y="307468"/>
                  </a:lnTo>
                  <a:lnTo>
                    <a:pt x="580227" y="266932"/>
                  </a:lnTo>
                  <a:lnTo>
                    <a:pt x="545553" y="235403"/>
                  </a:lnTo>
                  <a:lnTo>
                    <a:pt x="162521" y="14258"/>
                  </a:lnTo>
                  <a:lnTo>
                    <a:pt x="117885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78331" y="1675049"/>
            <a:ext cx="2386965" cy="2233930"/>
            <a:chOff x="4178331" y="1675049"/>
            <a:chExt cx="2386965" cy="2233930"/>
          </a:xfrm>
        </p:grpSpPr>
        <p:pic>
          <p:nvPicPr>
            <p:cNvPr id="14" name="object 14">
              <a:hlinkClick r:id="rId7"/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78331" y="1675049"/>
              <a:ext cx="2386858" cy="2233726"/>
            </a:xfrm>
            <a:prstGeom prst="rect">
              <a:avLst/>
            </a:prstGeom>
          </p:spPr>
        </p:pic>
        <p:sp>
          <p:nvSpPr>
            <p:cNvPr id="15" name="object 15">
              <a:hlinkClick r:id="rId7"/>
            </p:cNvPr>
            <p:cNvSpPr/>
            <p:nvPr/>
          </p:nvSpPr>
          <p:spPr>
            <a:xfrm>
              <a:off x="5166627" y="2405851"/>
              <a:ext cx="598170" cy="658495"/>
            </a:xfrm>
            <a:custGeom>
              <a:avLst/>
              <a:gdLst/>
              <a:ahLst/>
              <a:cxnLst/>
              <a:rect l="l" t="t" r="r" b="b"/>
              <a:pathLst>
                <a:path w="598170" h="658494">
                  <a:moveTo>
                    <a:pt x="117885" y="0"/>
                  </a:moveTo>
                  <a:lnTo>
                    <a:pt x="74113" y="5255"/>
                  </a:lnTo>
                  <a:lnTo>
                    <a:pt x="36406" y="27024"/>
                  </a:lnTo>
                  <a:lnTo>
                    <a:pt x="9968" y="62306"/>
                  </a:lnTo>
                  <a:lnTo>
                    <a:pt x="0" y="108099"/>
                  </a:lnTo>
                  <a:lnTo>
                    <a:pt x="0" y="550376"/>
                  </a:lnTo>
                  <a:lnTo>
                    <a:pt x="9968" y="596164"/>
                  </a:lnTo>
                  <a:lnTo>
                    <a:pt x="36406" y="631444"/>
                  </a:lnTo>
                  <a:lnTo>
                    <a:pt x="74113" y="653213"/>
                  </a:lnTo>
                  <a:lnTo>
                    <a:pt x="117885" y="658468"/>
                  </a:lnTo>
                  <a:lnTo>
                    <a:pt x="162521" y="644204"/>
                  </a:lnTo>
                  <a:lnTo>
                    <a:pt x="545553" y="423071"/>
                  </a:lnTo>
                  <a:lnTo>
                    <a:pt x="580227" y="391542"/>
                  </a:lnTo>
                  <a:lnTo>
                    <a:pt x="597564" y="351006"/>
                  </a:lnTo>
                  <a:lnTo>
                    <a:pt x="597564" y="307468"/>
                  </a:lnTo>
                  <a:lnTo>
                    <a:pt x="580227" y="266932"/>
                  </a:lnTo>
                  <a:lnTo>
                    <a:pt x="545553" y="235403"/>
                  </a:lnTo>
                  <a:lnTo>
                    <a:pt x="162521" y="14258"/>
                  </a:lnTo>
                  <a:lnTo>
                    <a:pt x="117885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1423553" y="1669861"/>
            <a:ext cx="2298700" cy="2151380"/>
            <a:chOff x="1423553" y="1669861"/>
            <a:chExt cx="2298700" cy="2151380"/>
          </a:xfrm>
        </p:grpSpPr>
        <p:pic>
          <p:nvPicPr>
            <p:cNvPr id="17" name="object 17">
              <a:hlinkClick r:id="rId9"/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3553" y="1669861"/>
              <a:ext cx="2298673" cy="2151211"/>
            </a:xfrm>
            <a:prstGeom prst="rect">
              <a:avLst/>
            </a:prstGeom>
          </p:spPr>
        </p:pic>
        <p:sp>
          <p:nvSpPr>
            <p:cNvPr id="18" name="object 18">
              <a:hlinkClick r:id="rId9"/>
            </p:cNvPr>
            <p:cNvSpPr/>
            <p:nvPr/>
          </p:nvSpPr>
          <p:spPr>
            <a:xfrm>
              <a:off x="2334632" y="2405851"/>
              <a:ext cx="598170" cy="658495"/>
            </a:xfrm>
            <a:custGeom>
              <a:avLst/>
              <a:gdLst/>
              <a:ahLst/>
              <a:cxnLst/>
              <a:rect l="l" t="t" r="r" b="b"/>
              <a:pathLst>
                <a:path w="598169" h="658494">
                  <a:moveTo>
                    <a:pt x="117885" y="0"/>
                  </a:moveTo>
                  <a:lnTo>
                    <a:pt x="74113" y="5255"/>
                  </a:lnTo>
                  <a:lnTo>
                    <a:pt x="36406" y="27024"/>
                  </a:lnTo>
                  <a:lnTo>
                    <a:pt x="9968" y="62306"/>
                  </a:lnTo>
                  <a:lnTo>
                    <a:pt x="0" y="108099"/>
                  </a:lnTo>
                  <a:lnTo>
                    <a:pt x="0" y="550376"/>
                  </a:lnTo>
                  <a:lnTo>
                    <a:pt x="9968" y="596164"/>
                  </a:lnTo>
                  <a:lnTo>
                    <a:pt x="36406" y="631444"/>
                  </a:lnTo>
                  <a:lnTo>
                    <a:pt x="74113" y="653213"/>
                  </a:lnTo>
                  <a:lnTo>
                    <a:pt x="117885" y="658468"/>
                  </a:lnTo>
                  <a:lnTo>
                    <a:pt x="162521" y="644204"/>
                  </a:lnTo>
                  <a:lnTo>
                    <a:pt x="545553" y="423071"/>
                  </a:lnTo>
                  <a:lnTo>
                    <a:pt x="580227" y="391542"/>
                  </a:lnTo>
                  <a:lnTo>
                    <a:pt x="597564" y="351006"/>
                  </a:lnTo>
                  <a:lnTo>
                    <a:pt x="597564" y="307468"/>
                  </a:lnTo>
                  <a:lnTo>
                    <a:pt x="580227" y="266932"/>
                  </a:lnTo>
                  <a:lnTo>
                    <a:pt x="545553" y="235403"/>
                  </a:lnTo>
                  <a:lnTo>
                    <a:pt x="162521" y="14258"/>
                  </a:lnTo>
                  <a:lnTo>
                    <a:pt x="117885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1343844" y="4532488"/>
            <a:ext cx="2421890" cy="2242185"/>
            <a:chOff x="1343844" y="4532488"/>
            <a:chExt cx="2421890" cy="2242185"/>
          </a:xfrm>
        </p:grpSpPr>
        <p:pic>
          <p:nvPicPr>
            <p:cNvPr id="20" name="object 20">
              <a:hlinkClick r:id="rId11"/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3844" y="4532488"/>
              <a:ext cx="2421620" cy="2241972"/>
            </a:xfrm>
            <a:prstGeom prst="rect">
              <a:avLst/>
            </a:prstGeom>
          </p:spPr>
        </p:pic>
        <p:sp>
          <p:nvSpPr>
            <p:cNvPr id="21" name="object 21">
              <a:hlinkClick r:id="rId11"/>
            </p:cNvPr>
            <p:cNvSpPr/>
            <p:nvPr/>
          </p:nvSpPr>
          <p:spPr>
            <a:xfrm>
              <a:off x="2270794" y="5300201"/>
              <a:ext cx="598170" cy="658495"/>
            </a:xfrm>
            <a:custGeom>
              <a:avLst/>
              <a:gdLst/>
              <a:ahLst/>
              <a:cxnLst/>
              <a:rect l="l" t="t" r="r" b="b"/>
              <a:pathLst>
                <a:path w="598169" h="658495">
                  <a:moveTo>
                    <a:pt x="117885" y="0"/>
                  </a:moveTo>
                  <a:lnTo>
                    <a:pt x="74113" y="5255"/>
                  </a:lnTo>
                  <a:lnTo>
                    <a:pt x="36406" y="27024"/>
                  </a:lnTo>
                  <a:lnTo>
                    <a:pt x="9968" y="62306"/>
                  </a:lnTo>
                  <a:lnTo>
                    <a:pt x="0" y="108099"/>
                  </a:lnTo>
                  <a:lnTo>
                    <a:pt x="0" y="550376"/>
                  </a:lnTo>
                  <a:lnTo>
                    <a:pt x="9968" y="596164"/>
                  </a:lnTo>
                  <a:lnTo>
                    <a:pt x="36406" y="631444"/>
                  </a:lnTo>
                  <a:lnTo>
                    <a:pt x="74113" y="653213"/>
                  </a:lnTo>
                  <a:lnTo>
                    <a:pt x="117885" y="658468"/>
                  </a:lnTo>
                  <a:lnTo>
                    <a:pt x="162521" y="644204"/>
                  </a:lnTo>
                  <a:lnTo>
                    <a:pt x="545553" y="423071"/>
                  </a:lnTo>
                  <a:lnTo>
                    <a:pt x="580227" y="391542"/>
                  </a:lnTo>
                  <a:lnTo>
                    <a:pt x="597564" y="351006"/>
                  </a:lnTo>
                  <a:lnTo>
                    <a:pt x="597564" y="307468"/>
                  </a:lnTo>
                  <a:lnTo>
                    <a:pt x="580227" y="266932"/>
                  </a:lnTo>
                  <a:lnTo>
                    <a:pt x="545553" y="235403"/>
                  </a:lnTo>
                  <a:lnTo>
                    <a:pt x="162521" y="14258"/>
                  </a:lnTo>
                  <a:lnTo>
                    <a:pt x="117885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" name="object 22">
            <a:hlinkClick r:id="rId13"/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78513" y="4524526"/>
            <a:ext cx="2360132" cy="221852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935588" y="4523856"/>
            <a:ext cx="2423607" cy="227446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02285" y="7242954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04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705187"/>
            <a:ext cx="10689590" cy="4857115"/>
            <a:chOff x="0" y="2705187"/>
            <a:chExt cx="10689590" cy="4857115"/>
          </a:xfrm>
        </p:grpSpPr>
        <p:sp>
          <p:nvSpPr>
            <p:cNvPr id="3" name="object 3"/>
            <p:cNvSpPr/>
            <p:nvPr/>
          </p:nvSpPr>
          <p:spPr>
            <a:xfrm>
              <a:off x="3911" y="7191362"/>
              <a:ext cx="10685780" cy="370840"/>
            </a:xfrm>
            <a:custGeom>
              <a:avLst/>
              <a:gdLst/>
              <a:ahLst/>
              <a:cxnLst/>
              <a:rect l="l" t="t" r="r" b="b"/>
              <a:pathLst>
                <a:path w="10685780" h="370840">
                  <a:moveTo>
                    <a:pt x="10685424" y="0"/>
                  </a:moveTo>
                  <a:lnTo>
                    <a:pt x="0" y="0"/>
                  </a:lnTo>
                  <a:lnTo>
                    <a:pt x="0" y="370725"/>
                  </a:lnTo>
                  <a:lnTo>
                    <a:pt x="10685424" y="370725"/>
                  </a:lnTo>
                  <a:lnTo>
                    <a:pt x="1068542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37704"/>
              <a:ext cx="6876180" cy="33536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67313" y="2705187"/>
              <a:ext cx="465962" cy="141019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20991" y="3545547"/>
            <a:ext cx="3427095" cy="1225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-635">
              <a:lnSpc>
                <a:spcPct val="99600"/>
              </a:lnSpc>
              <a:spcBef>
                <a:spcPts val="105"/>
              </a:spcBef>
            </a:pPr>
            <a:r>
              <a:rPr dirty="0" sz="1400" spc="-20" b="1">
                <a:solidFill>
                  <a:srgbClr val="333333"/>
                </a:solidFill>
                <a:latin typeface="Times New Roman"/>
                <a:cs typeface="Times New Roman"/>
              </a:rPr>
              <a:t>Barker's</a:t>
            </a:r>
            <a:r>
              <a:rPr dirty="0" sz="1400" spc="-3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50" b="1">
                <a:solidFill>
                  <a:srgbClr val="333333"/>
                </a:solidFill>
                <a:latin typeface="Times New Roman"/>
                <a:cs typeface="Times New Roman"/>
              </a:rPr>
              <a:t>Marque</a:t>
            </a:r>
            <a:r>
              <a:rPr dirty="0" sz="1400" spc="-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60" b="1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z="1400" spc="-3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50" b="1">
                <a:solidFill>
                  <a:srgbClr val="333333"/>
                </a:solidFill>
                <a:latin typeface="Times New Roman"/>
                <a:cs typeface="Times New Roman"/>
              </a:rPr>
              <a:t>Waverley</a:t>
            </a:r>
            <a:r>
              <a:rPr dirty="0" sz="1400" spc="-3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45" b="1">
                <a:solidFill>
                  <a:srgbClr val="333333"/>
                </a:solidFill>
                <a:latin typeface="Times New Roman"/>
                <a:cs typeface="Times New Roman"/>
              </a:rPr>
              <a:t>Vineyards</a:t>
            </a:r>
            <a:r>
              <a:rPr dirty="0" sz="1400" spc="-3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333333"/>
                </a:solidFill>
                <a:latin typeface="Times New Roman"/>
                <a:cs typeface="Times New Roman"/>
              </a:rPr>
              <a:t>Wines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produces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focused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portfolio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Sauvignon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Blanc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wines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from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single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vineyard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in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Blind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River, NZ.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Each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wine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represents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deliberate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interpretation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same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 site,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shaped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parcel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selection,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harvest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timing,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and</a:t>
            </a:r>
            <a:r>
              <a:rPr dirty="0" sz="1300" spc="-1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winemaking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intent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rather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than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by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variation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 in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location.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0991" y="4943665"/>
            <a:ext cx="3434079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Together,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form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10">
                <a:solidFill>
                  <a:srgbClr val="333333"/>
                </a:solidFill>
                <a:latin typeface="Bodoni 72 Book"/>
                <a:cs typeface="Bodoni 72 Book"/>
              </a:rPr>
              <a:t>a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cohesive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range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explores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5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breadth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0">
                <a:solidFill>
                  <a:srgbClr val="333333"/>
                </a:solidFill>
                <a:latin typeface="Bodoni 72 Book"/>
                <a:cs typeface="Bodoni 72 Book"/>
              </a:rPr>
              <a:t>of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expression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possible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within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one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vineyard,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40">
                <a:solidFill>
                  <a:srgbClr val="333333"/>
                </a:solidFill>
                <a:latin typeface="Bodoni 72 Book"/>
                <a:cs typeface="Bodoni 72 Book"/>
              </a:rPr>
              <a:t>setting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 the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stage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25">
                <a:solidFill>
                  <a:srgbClr val="333333"/>
                </a:solidFill>
                <a:latin typeface="Bodoni 72 Book"/>
                <a:cs typeface="Bodoni 72 Book"/>
              </a:rPr>
              <a:t>for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the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individual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0">
                <a:solidFill>
                  <a:srgbClr val="333333"/>
                </a:solidFill>
                <a:latin typeface="Bodoni 72 Book"/>
                <a:cs typeface="Bodoni 72 Book"/>
              </a:rPr>
              <a:t>wines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that</a:t>
            </a:r>
            <a:r>
              <a:rPr dirty="0" sz="1300" spc="-60">
                <a:solidFill>
                  <a:srgbClr val="333333"/>
                </a:solidFill>
                <a:latin typeface="Bodoni 72 Book"/>
                <a:cs typeface="Bodoni 72 Book"/>
              </a:rPr>
              <a:t> </a:t>
            </a:r>
            <a:r>
              <a:rPr dirty="0" sz="1300" spc="-35">
                <a:solidFill>
                  <a:srgbClr val="333333"/>
                </a:solidFill>
                <a:latin typeface="Bodoni 72 Book"/>
                <a:cs typeface="Bodoni 72 Book"/>
              </a:rPr>
              <a:t>follow.</a:t>
            </a:r>
            <a:endParaRPr sz="1300">
              <a:latin typeface="Bodoni 72 Book"/>
              <a:cs typeface="Bodoni 72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31" y="634649"/>
            <a:ext cx="10685780" cy="13335"/>
          </a:xfrm>
          <a:custGeom>
            <a:avLst/>
            <a:gdLst/>
            <a:ahLst/>
            <a:cxnLst/>
            <a:rect l="l" t="t" r="r" b="b"/>
            <a:pathLst>
              <a:path w="10685780" h="13334">
                <a:moveTo>
                  <a:pt x="0" y="13253"/>
                </a:moveTo>
                <a:lnTo>
                  <a:pt x="10685504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678191" y="331248"/>
            <a:ext cx="27578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35" b="1">
                <a:solidFill>
                  <a:srgbClr val="8B6139"/>
                </a:solidFill>
                <a:latin typeface="Times New Roman"/>
                <a:cs typeface="Times New Roman"/>
                <a:hlinkClick r:id="rId4"/>
              </a:rPr>
              <a:t>www.barkersmarquewines.com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631" y="813140"/>
            <a:ext cx="401804" cy="139262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206128" y="949254"/>
            <a:ext cx="245935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8B6139"/>
                </a:solidFill>
                <a:latin typeface="Times New Roman"/>
                <a:cs typeface="Times New Roman"/>
              </a:rPr>
              <a:t>ranga.ranga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spc="90" i="1">
                <a:latin typeface="Bodoni 72 Book"/>
                <a:cs typeface="Bodoni 72 Book"/>
              </a:rPr>
              <a:t>“A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20" i="1">
                <a:latin typeface="Bodoni 72 Book"/>
                <a:cs typeface="Bodoni 72 Book"/>
              </a:rPr>
              <a:t>feisty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teenage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boy,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20" i="1">
                <a:latin typeface="Bodoni 72 Book"/>
                <a:cs typeface="Bodoni 72 Book"/>
              </a:rPr>
              <a:t>it’s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20" i="1">
                <a:latin typeface="Bodoni 72 Book"/>
                <a:cs typeface="Bodoni 72 Book"/>
              </a:rPr>
              <a:t>fresh,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20" i="1">
                <a:latin typeface="Bodoni 72 Book"/>
                <a:cs typeface="Bodoni 72 Book"/>
              </a:rPr>
              <a:t>it’s</a:t>
            </a:r>
            <a:r>
              <a:rPr dirty="0" sz="1100" spc="50" i="1">
                <a:latin typeface="Bodoni 72 Book"/>
                <a:cs typeface="Bodoni 72 Book"/>
              </a:rPr>
              <a:t> </a:t>
            </a:r>
            <a:r>
              <a:rPr dirty="0" sz="1100" spc="45" i="1">
                <a:latin typeface="Bodoni 72 Book"/>
                <a:cs typeface="Bodoni 72 Book"/>
              </a:rPr>
              <a:t>vibrant </a:t>
            </a:r>
            <a:r>
              <a:rPr dirty="0" sz="1100" spc="95" i="1">
                <a:latin typeface="Bodoni 72 Book"/>
                <a:cs typeface="Bodoni 72 Book"/>
              </a:rPr>
              <a:t>–</a:t>
            </a:r>
            <a:r>
              <a:rPr dirty="0" sz="1100" spc="30" i="1">
                <a:latin typeface="Bodoni 72 Book"/>
                <a:cs typeface="Bodoni 72 Book"/>
              </a:rPr>
              <a:t> </a:t>
            </a:r>
            <a:r>
              <a:rPr dirty="0" sz="1100" spc="10" i="1">
                <a:latin typeface="Bodoni 72 Book"/>
                <a:cs typeface="Bodoni 72 Book"/>
              </a:rPr>
              <a:t>full</a:t>
            </a:r>
            <a:r>
              <a:rPr dirty="0" sz="1100" spc="30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of</a:t>
            </a:r>
            <a:r>
              <a:rPr dirty="0" sz="1100" spc="30" i="1">
                <a:latin typeface="Bodoni 72 Book"/>
                <a:cs typeface="Bodoni 72 Book"/>
              </a:rPr>
              <a:t> </a:t>
            </a:r>
            <a:r>
              <a:rPr dirty="0" sz="1100" spc="-10" i="1">
                <a:latin typeface="Bodoni 72 Book"/>
                <a:cs typeface="Bodoni 72 Book"/>
              </a:rPr>
              <a:t>life”.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6128" y="1619813"/>
            <a:ext cx="250190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60">
                <a:latin typeface="Bodoni 72 Book"/>
                <a:cs typeface="Bodoni 72 Book"/>
              </a:rPr>
              <a:t>Crisp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with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50">
                <a:latin typeface="Bodoni 72 Book"/>
                <a:cs typeface="Bodoni 72 Book"/>
              </a:rPr>
              <a:t>hints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of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lemon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grass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40">
                <a:latin typeface="Bodoni 72 Book"/>
                <a:cs typeface="Bodoni 72 Book"/>
              </a:rPr>
              <a:t>dried </a:t>
            </a:r>
            <a:r>
              <a:rPr dirty="0" sz="1100" spc="60">
                <a:latin typeface="Bodoni 72 Book"/>
                <a:cs typeface="Bodoni 72 Book"/>
              </a:rPr>
              <a:t>herbs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complimenting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deep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range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of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45">
                <a:latin typeface="Bodoni 72 Book"/>
                <a:cs typeface="Bodoni 72 Book"/>
              </a:rPr>
              <a:t>sweet </a:t>
            </a:r>
            <a:r>
              <a:rPr dirty="0" sz="1100" spc="20">
                <a:latin typeface="Bodoni 72 Book"/>
                <a:cs typeface="Bodoni 72 Book"/>
              </a:rPr>
              <a:t>citrus</a:t>
            </a:r>
            <a:r>
              <a:rPr dirty="0" sz="1100" spc="155">
                <a:latin typeface="Bodoni 72 Book"/>
                <a:cs typeface="Bodoni 72 Book"/>
              </a:rPr>
              <a:t> </a:t>
            </a:r>
            <a:r>
              <a:rPr dirty="0" sz="1100" spc="-10">
                <a:latin typeface="Bodoni 72 Book"/>
                <a:cs typeface="Bodoni 72 Book"/>
              </a:rPr>
              <a:t>flavors.</a:t>
            </a:r>
            <a:endParaRPr sz="1100">
              <a:latin typeface="Bodoni 72 Book"/>
              <a:cs typeface="Bodoni 72 Book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47241" y="1101627"/>
            <a:ext cx="3587910" cy="2388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12000" y="830921"/>
            <a:ext cx="2809875" cy="55816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100" spc="45" b="1">
                <a:solidFill>
                  <a:srgbClr val="8B6139"/>
                </a:solidFill>
                <a:latin typeface="Times New Roman"/>
                <a:cs typeface="Times New Roman"/>
              </a:rPr>
              <a:t>Arona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4500"/>
              </a:lnSpc>
              <a:spcBef>
                <a:spcPts val="25"/>
              </a:spcBef>
            </a:pPr>
            <a:r>
              <a:rPr dirty="0" sz="1100" spc="95" i="1">
                <a:latin typeface="Bodoni 72 Book"/>
                <a:cs typeface="Bodoni 72 Book"/>
              </a:rPr>
              <a:t>”A</a:t>
            </a:r>
            <a:r>
              <a:rPr dirty="0" sz="1100" spc="20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beautiful</a:t>
            </a:r>
            <a:r>
              <a:rPr dirty="0" sz="1100" spc="25" i="1">
                <a:latin typeface="Bodoni 72 Book"/>
                <a:cs typeface="Bodoni 72 Book"/>
              </a:rPr>
              <a:t> </a:t>
            </a:r>
            <a:r>
              <a:rPr dirty="0" sz="1100" spc="80" i="1">
                <a:latin typeface="Bodoni 72 Book"/>
                <a:cs typeface="Bodoni 72 Book"/>
              </a:rPr>
              <a:t>young</a:t>
            </a:r>
            <a:r>
              <a:rPr dirty="0" sz="1100" spc="25" i="1">
                <a:latin typeface="Bodoni 72 Book"/>
                <a:cs typeface="Bodoni 72 Book"/>
              </a:rPr>
              <a:t> </a:t>
            </a:r>
            <a:r>
              <a:rPr dirty="0" sz="1100" spc="65" i="1">
                <a:latin typeface="Bodoni 72 Book"/>
                <a:cs typeface="Bodoni 72 Book"/>
              </a:rPr>
              <a:t>mademoiselle,</a:t>
            </a:r>
            <a:r>
              <a:rPr dirty="0" sz="1100" spc="20" i="1">
                <a:latin typeface="Bodoni 72 Book"/>
                <a:cs typeface="Bodoni 72 Book"/>
              </a:rPr>
              <a:t> </a:t>
            </a:r>
            <a:r>
              <a:rPr dirty="0" sz="1100" spc="50" i="1">
                <a:latin typeface="Bodoni 72 Book"/>
                <a:cs typeface="Bodoni 72 Book"/>
              </a:rPr>
              <a:t>fruity,</a:t>
            </a:r>
            <a:r>
              <a:rPr dirty="0" sz="1100" spc="25" i="1">
                <a:latin typeface="Bodoni 72 Book"/>
                <a:cs typeface="Bodoni 72 Book"/>
              </a:rPr>
              <a:t> </a:t>
            </a:r>
            <a:r>
              <a:rPr dirty="0" sz="1100" spc="50" i="1">
                <a:latin typeface="Bodoni 72 Book"/>
                <a:cs typeface="Bodoni 72 Book"/>
              </a:rPr>
              <a:t>open, friendly</a:t>
            </a:r>
            <a:r>
              <a:rPr dirty="0" sz="1100" spc="5" i="1">
                <a:latin typeface="Bodoni 72 Book"/>
                <a:cs typeface="Bodoni 72 Book"/>
              </a:rPr>
              <a:t> </a:t>
            </a:r>
            <a:r>
              <a:rPr dirty="0" sz="1100" spc="95" i="1">
                <a:latin typeface="Bodoni 72 Book"/>
                <a:cs typeface="Bodoni 72 Book"/>
              </a:rPr>
              <a:t>–</a:t>
            </a:r>
            <a:r>
              <a:rPr dirty="0" sz="1100" spc="10" i="1">
                <a:latin typeface="Bodoni 72 Book"/>
                <a:cs typeface="Bodoni 72 Book"/>
              </a:rPr>
              <a:t> </a:t>
            </a:r>
            <a:r>
              <a:rPr dirty="0" sz="1100" spc="65" i="1">
                <a:latin typeface="Bodoni 72 Book"/>
                <a:cs typeface="Bodoni 72 Book"/>
              </a:rPr>
              <a:t>very</a:t>
            </a:r>
            <a:r>
              <a:rPr dirty="0" sz="1100" spc="10" i="1">
                <a:latin typeface="Bodoni 72 Book"/>
                <a:cs typeface="Bodoni 72 Book"/>
              </a:rPr>
              <a:t> </a:t>
            </a:r>
            <a:r>
              <a:rPr dirty="0" sz="1100" spc="45" i="1">
                <a:latin typeface="Bodoni 72 Book"/>
                <a:cs typeface="Bodoni 72 Book"/>
              </a:rPr>
              <a:t>approachable.”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000" y="1539760"/>
            <a:ext cx="272542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25">
                <a:latin typeface="Bodoni 72 Book"/>
                <a:cs typeface="Bodoni 72 Book"/>
              </a:rPr>
              <a:t>A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50">
                <a:latin typeface="Bodoni 72 Book"/>
                <a:cs typeface="Bodoni 72 Book"/>
              </a:rPr>
              <a:t>riper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80">
                <a:latin typeface="Bodoni 72 Book"/>
                <a:cs typeface="Bodoni 72 Book"/>
              </a:rPr>
              <a:t>more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45">
                <a:latin typeface="Bodoni 72 Book"/>
                <a:cs typeface="Bodoni 72 Book"/>
              </a:rPr>
              <a:t>tropical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exotic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expression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40">
                <a:latin typeface="Bodoni 72 Book"/>
                <a:cs typeface="Bodoni 72 Book"/>
              </a:rPr>
              <a:t>of </a:t>
            </a:r>
            <a:r>
              <a:rPr dirty="0" sz="1100" spc="70">
                <a:latin typeface="Bodoni 72 Book"/>
                <a:cs typeface="Bodoni 72 Book"/>
              </a:rPr>
              <a:t>our</a:t>
            </a:r>
            <a:r>
              <a:rPr dirty="0" sz="1100" spc="25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SB.</a:t>
            </a:r>
            <a:r>
              <a:rPr dirty="0" sz="1100" spc="28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Pineapple</a:t>
            </a:r>
            <a:r>
              <a:rPr dirty="0" sz="1100" spc="3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core</a:t>
            </a:r>
            <a:r>
              <a:rPr dirty="0" sz="1100" spc="2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3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stone</a:t>
            </a:r>
            <a:r>
              <a:rPr dirty="0" sz="1100" spc="30">
                <a:latin typeface="Bodoni 72 Book"/>
                <a:cs typeface="Bodoni 72 Book"/>
              </a:rPr>
              <a:t> </a:t>
            </a:r>
            <a:r>
              <a:rPr dirty="0" sz="1100" spc="10">
                <a:latin typeface="Bodoni 72 Book"/>
                <a:cs typeface="Bodoni 72 Book"/>
              </a:rPr>
              <a:t>fruit</a:t>
            </a:r>
            <a:r>
              <a:rPr dirty="0" sz="1100" spc="25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make </a:t>
            </a:r>
            <a:r>
              <a:rPr dirty="0" sz="1100" spc="50">
                <a:latin typeface="Bodoni 72 Book"/>
                <a:cs typeface="Bodoni 72 Book"/>
              </a:rPr>
              <a:t>this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dynamic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45">
                <a:latin typeface="Bodoni 72 Book"/>
                <a:cs typeface="Bodoni 72 Book"/>
              </a:rPr>
              <a:t>alternative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to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MSB.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1987" y="2816974"/>
            <a:ext cx="2336165" cy="706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1100" spc="3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100" spc="35" b="1">
                <a:solidFill>
                  <a:srgbClr val="8B6139"/>
                </a:solidFill>
                <a:latin typeface="Times New Roman"/>
                <a:cs typeface="Times New Roman"/>
              </a:rPr>
              <a:t>Loop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100" spc="95" i="1">
                <a:latin typeface="Bodoni 72 Book"/>
                <a:cs typeface="Bodoni 72 Book"/>
              </a:rPr>
              <a:t>“Mom…–</a:t>
            </a:r>
            <a:r>
              <a:rPr dirty="0" sz="1100" spc="10" i="1">
                <a:latin typeface="Bodoni 72 Book"/>
                <a:cs typeface="Bodoni 72 Book"/>
              </a:rPr>
              <a:t> </a:t>
            </a:r>
            <a:r>
              <a:rPr dirty="0" sz="1100" spc="65" i="1">
                <a:latin typeface="Bodoni 72 Book"/>
                <a:cs typeface="Bodoni 72 Book"/>
              </a:rPr>
              <a:t>kind</a:t>
            </a:r>
            <a:r>
              <a:rPr dirty="0" sz="1100" spc="15" i="1">
                <a:latin typeface="Bodoni 72 Book"/>
                <a:cs typeface="Bodoni 72 Book"/>
              </a:rPr>
              <a:t> </a:t>
            </a:r>
            <a:r>
              <a:rPr dirty="0" sz="1100" spc="80" i="1">
                <a:latin typeface="Bodoni 72 Book"/>
                <a:cs typeface="Bodoni 72 Book"/>
              </a:rPr>
              <a:t>and</a:t>
            </a:r>
            <a:r>
              <a:rPr dirty="0" sz="1100" spc="15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gentle</a:t>
            </a:r>
            <a:r>
              <a:rPr dirty="0" sz="1100" spc="15" i="1">
                <a:latin typeface="Bodoni 72 Book"/>
                <a:cs typeface="Bodoni 72 Book"/>
              </a:rPr>
              <a:t> </a:t>
            </a:r>
            <a:r>
              <a:rPr dirty="0" sz="1100" spc="65" i="1">
                <a:latin typeface="Bodoni 72 Book"/>
                <a:cs typeface="Bodoni 72 Book"/>
              </a:rPr>
              <a:t>but</a:t>
            </a:r>
            <a:r>
              <a:rPr dirty="0" sz="1100" spc="240" i="1">
                <a:latin typeface="Bodoni 72 Book"/>
                <a:cs typeface="Bodoni 72 Book"/>
              </a:rPr>
              <a:t> </a:t>
            </a:r>
            <a:r>
              <a:rPr dirty="0" sz="1100" spc="50" i="1">
                <a:latin typeface="Bodoni 72 Book"/>
                <a:cs typeface="Bodoni 72 Book"/>
              </a:rPr>
              <a:t>with</a:t>
            </a:r>
            <a:endParaRPr sz="1100">
              <a:latin typeface="Bodoni 72 Book"/>
              <a:cs typeface="Bodoni 72 Book"/>
            </a:endParaRPr>
          </a:p>
          <a:p>
            <a:pPr marL="12700" marR="5080">
              <a:lnSpc>
                <a:spcPct val="101200"/>
              </a:lnSpc>
            </a:pPr>
            <a:r>
              <a:rPr dirty="0" sz="1100" spc="100" i="1">
                <a:latin typeface="Bodoni 72 Book"/>
                <a:cs typeface="Bodoni 72 Book"/>
              </a:rPr>
              <a:t>a</a:t>
            </a:r>
            <a:r>
              <a:rPr dirty="0" sz="1100" spc="30" i="1">
                <a:latin typeface="Bodoni 72 Book"/>
                <a:cs typeface="Bodoni 72 Book"/>
              </a:rPr>
              <a:t> </a:t>
            </a:r>
            <a:r>
              <a:rPr dirty="0" sz="1100" spc="70" i="1">
                <a:latin typeface="Bodoni 72 Book"/>
                <a:cs typeface="Bodoni 72 Book"/>
              </a:rPr>
              <a:t>backbone</a:t>
            </a:r>
            <a:r>
              <a:rPr dirty="0" sz="1100" spc="35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of</a:t>
            </a:r>
            <a:r>
              <a:rPr dirty="0" sz="1100" spc="30" i="1">
                <a:latin typeface="Bodoni 72 Book"/>
                <a:cs typeface="Bodoni 72 Book"/>
              </a:rPr>
              <a:t> </a:t>
            </a:r>
            <a:r>
              <a:rPr dirty="0" sz="1100" spc="20" i="1">
                <a:latin typeface="Bodoni 72 Book"/>
                <a:cs typeface="Bodoni 72 Book"/>
              </a:rPr>
              <a:t>steel. </a:t>
            </a:r>
            <a:r>
              <a:rPr dirty="0" sz="1100" spc="70" i="1">
                <a:latin typeface="Bodoni 72 Book"/>
                <a:cs typeface="Bodoni 72 Book"/>
              </a:rPr>
              <a:t>Very</a:t>
            </a:r>
            <a:r>
              <a:rPr dirty="0" sz="1100" spc="280" i="1">
                <a:latin typeface="Bodoni 72 Book"/>
                <a:cs typeface="Bodoni 72 Book"/>
              </a:rPr>
              <a:t> </a:t>
            </a:r>
            <a:r>
              <a:rPr dirty="0" sz="1100" spc="70" i="1">
                <a:latin typeface="Bodoni 72 Book"/>
                <a:cs typeface="Bodoni 72 Book"/>
              </a:rPr>
              <a:t>Complex</a:t>
            </a:r>
            <a:r>
              <a:rPr dirty="0" sz="1100" spc="35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and </a:t>
            </a:r>
            <a:r>
              <a:rPr dirty="0" sz="1100" spc="50" i="1">
                <a:latin typeface="Bodoni 72 Book"/>
                <a:cs typeface="Bodoni 72 Book"/>
              </a:rPr>
              <a:t>incredibly</a:t>
            </a:r>
            <a:r>
              <a:rPr dirty="0" sz="1100" spc="35" i="1">
                <a:latin typeface="Bodoni 72 Book"/>
                <a:cs typeface="Bodoni 72 Book"/>
              </a:rPr>
              <a:t> intriguing”.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1987" y="3667468"/>
            <a:ext cx="2724150" cy="5327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5"/>
              </a:spcBef>
            </a:pPr>
            <a:r>
              <a:rPr dirty="0" sz="1100" spc="75">
                <a:latin typeface="Bodoni 72 Book"/>
                <a:cs typeface="Bodoni 72 Book"/>
              </a:rPr>
              <a:t>Lush</a:t>
            </a:r>
            <a:r>
              <a:rPr dirty="0" sz="1100" spc="-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20">
                <a:latin typeface="Bodoni 72 Book"/>
                <a:cs typeface="Bodoni 72 Book"/>
              </a:rPr>
              <a:t>floral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-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the</a:t>
            </a:r>
            <a:r>
              <a:rPr dirty="0" sz="1100" spc="-5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nose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jumps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out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of</a:t>
            </a:r>
            <a:r>
              <a:rPr dirty="0" sz="1100" spc="-5">
                <a:latin typeface="Bodoni 72 Book"/>
                <a:cs typeface="Bodoni 72 Book"/>
              </a:rPr>
              <a:t> </a:t>
            </a:r>
            <a:r>
              <a:rPr dirty="0" sz="1100" spc="35">
                <a:latin typeface="Bodoni 72 Book"/>
                <a:cs typeface="Bodoni 72 Book"/>
              </a:rPr>
              <a:t>the </a:t>
            </a:r>
            <a:r>
              <a:rPr dirty="0" sz="1100" spc="50">
                <a:latin typeface="Bodoni 72 Book"/>
                <a:cs typeface="Bodoni 72 Book"/>
              </a:rPr>
              <a:t>glass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with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50">
                <a:latin typeface="Bodoni 72 Book"/>
                <a:cs typeface="Bodoni 72 Book"/>
              </a:rPr>
              <a:t>hints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of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Kiwi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20">
                <a:latin typeface="Bodoni 72 Book"/>
                <a:cs typeface="Bodoni 72 Book"/>
              </a:rPr>
              <a:t>fruit,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gooseberry,</a:t>
            </a:r>
            <a:r>
              <a:rPr dirty="0" sz="1100" spc="15">
                <a:latin typeface="Bodoni 72 Book"/>
                <a:cs typeface="Bodoni 72 Book"/>
              </a:rPr>
              <a:t> </a:t>
            </a:r>
            <a:r>
              <a:rPr dirty="0" sz="1100" spc="45">
                <a:latin typeface="Bodoni 72 Book"/>
                <a:cs typeface="Bodoni 72 Book"/>
              </a:rPr>
              <a:t>pink </a:t>
            </a:r>
            <a:r>
              <a:rPr dirty="0" sz="1100" spc="50">
                <a:latin typeface="Bodoni 72 Book"/>
                <a:cs typeface="Bodoni 72 Book"/>
              </a:rPr>
              <a:t>grapefruit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-10">
                <a:latin typeface="Bodoni 72 Book"/>
                <a:cs typeface="Bodoni 72 Book"/>
              </a:rPr>
              <a:t> </a:t>
            </a:r>
            <a:r>
              <a:rPr dirty="0" sz="1100" spc="45">
                <a:latin typeface="Bodoni 72 Book"/>
                <a:cs typeface="Bodoni 72 Book"/>
              </a:rPr>
              <a:t>herbs.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8427" y="2788272"/>
            <a:ext cx="2451735" cy="541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20" b="1">
                <a:solidFill>
                  <a:srgbClr val="8B6139"/>
                </a:solidFill>
                <a:latin typeface="Times New Roman"/>
                <a:cs typeface="Times New Roman"/>
              </a:rPr>
              <a:t>Three</a:t>
            </a:r>
            <a:r>
              <a:rPr dirty="0" sz="1100" spc="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100" spc="50" b="1">
                <a:solidFill>
                  <a:srgbClr val="8B6139"/>
                </a:solidFill>
                <a:latin typeface="Times New Roman"/>
                <a:cs typeface="Times New Roman"/>
              </a:rPr>
              <a:t>Brooms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  <a:spcBef>
                <a:spcPts val="25"/>
              </a:spcBef>
            </a:pPr>
            <a:r>
              <a:rPr dirty="0" sz="1100" spc="80" i="1">
                <a:latin typeface="Bodoni 72 Book"/>
                <a:cs typeface="Bodoni 72 Book"/>
              </a:rPr>
              <a:t>”The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patriarch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of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65" i="1">
                <a:latin typeface="Bodoni 72 Book"/>
                <a:cs typeface="Bodoni 72 Book"/>
              </a:rPr>
              <a:t>the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family,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60" i="1">
                <a:latin typeface="Bodoni 72 Book"/>
                <a:cs typeface="Bodoni 72 Book"/>
              </a:rPr>
              <a:t>Big,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45" i="1">
                <a:latin typeface="Bodoni 72 Book"/>
                <a:cs typeface="Bodoni 72 Book"/>
              </a:rPr>
              <a:t>intense, </a:t>
            </a:r>
            <a:r>
              <a:rPr dirty="0" sz="1100" spc="70" i="1">
                <a:latin typeface="Bodoni 72 Book"/>
                <a:cs typeface="Bodoni 72 Book"/>
              </a:rPr>
              <a:t>but</a:t>
            </a:r>
            <a:r>
              <a:rPr dirty="0" sz="1100" spc="229" i="1">
                <a:latin typeface="Bodoni 72 Book"/>
                <a:cs typeface="Bodoni 72 Book"/>
              </a:rPr>
              <a:t> </a:t>
            </a:r>
            <a:r>
              <a:rPr dirty="0" sz="1100" spc="70" i="1">
                <a:latin typeface="Bodoni 72 Book"/>
                <a:cs typeface="Bodoni 72 Book"/>
              </a:rPr>
              <a:t>with</a:t>
            </a:r>
            <a:r>
              <a:rPr dirty="0" sz="1100" spc="-5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incredible</a:t>
            </a:r>
            <a:r>
              <a:rPr dirty="0" sz="1100" i="1">
                <a:latin typeface="Bodoni 72 Book"/>
                <a:cs typeface="Bodoni 72 Book"/>
              </a:rPr>
              <a:t> </a:t>
            </a:r>
            <a:r>
              <a:rPr dirty="0" sz="1100" spc="55" i="1">
                <a:latin typeface="Bodoni 72 Book"/>
                <a:cs typeface="Bodoni 72 Book"/>
              </a:rPr>
              <a:t>depth”</a:t>
            </a:r>
            <a:endParaRPr sz="1100">
              <a:latin typeface="Bodoni 72 Book"/>
              <a:cs typeface="Bodoni 72 Boo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78427" y="3476993"/>
            <a:ext cx="263525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125">
                <a:latin typeface="Bodoni 72 Book"/>
                <a:cs typeface="Bodoni 72 Book"/>
              </a:rPr>
              <a:t>A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perfect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balance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of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65">
                <a:latin typeface="Bodoni 72 Book"/>
                <a:cs typeface="Bodoni 72 Book"/>
              </a:rPr>
              <a:t>showcasing</a:t>
            </a:r>
            <a:r>
              <a:rPr dirty="0" sz="1100" spc="10">
                <a:latin typeface="Bodoni 72 Book"/>
                <a:cs typeface="Bodoni 72 Book"/>
              </a:rPr>
              <a:t> </a:t>
            </a:r>
            <a:r>
              <a:rPr dirty="0" sz="1100" spc="60">
                <a:latin typeface="Bodoni 72 Book"/>
                <a:cs typeface="Bodoni 72 Book"/>
              </a:rPr>
              <a:t>garden </a:t>
            </a:r>
            <a:r>
              <a:rPr dirty="0" sz="1100" spc="55">
                <a:latin typeface="Bodoni 72 Book"/>
                <a:cs typeface="Bodoni 72 Book"/>
              </a:rPr>
              <a:t>fresh</a:t>
            </a:r>
            <a:r>
              <a:rPr dirty="0" sz="1100">
                <a:latin typeface="Bodoni 72 Book"/>
                <a:cs typeface="Bodoni 72 Book"/>
              </a:rPr>
              <a:t> </a:t>
            </a:r>
            <a:r>
              <a:rPr dirty="0" sz="1100" spc="70">
                <a:latin typeface="Bodoni 72 Book"/>
                <a:cs typeface="Bodoni 72 Book"/>
              </a:rPr>
              <a:t>legumes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round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50">
                <a:latin typeface="Bodoni 72 Book"/>
                <a:cs typeface="Bodoni 72 Book"/>
              </a:rPr>
              <a:t>tropical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75">
                <a:latin typeface="Bodoni 72 Book"/>
                <a:cs typeface="Bodoni 72 Book"/>
              </a:rPr>
              <a:t>and</a:t>
            </a:r>
            <a:r>
              <a:rPr dirty="0" sz="1100" spc="5">
                <a:latin typeface="Bodoni 72 Book"/>
                <a:cs typeface="Bodoni 72 Book"/>
              </a:rPr>
              <a:t> </a:t>
            </a:r>
            <a:r>
              <a:rPr dirty="0" sz="1100" spc="55">
                <a:latin typeface="Bodoni 72 Book"/>
                <a:cs typeface="Bodoni 72 Book"/>
              </a:rPr>
              <a:t>melon </a:t>
            </a:r>
            <a:r>
              <a:rPr dirty="0" sz="1100" spc="35">
                <a:latin typeface="Bodoni 72 Book"/>
                <a:cs typeface="Bodoni 72 Book"/>
              </a:rPr>
              <a:t>fruits.</a:t>
            </a:r>
            <a:endParaRPr sz="1100">
              <a:latin typeface="Bodoni 72 Book"/>
              <a:cs typeface="Bodoni 72 Book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5903" y="2537987"/>
            <a:ext cx="10514965" cy="4984750"/>
            <a:chOff x="15903" y="2537987"/>
            <a:chExt cx="10514965" cy="498475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03" y="2537987"/>
              <a:ext cx="1168336" cy="190816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287832" y="5719252"/>
              <a:ext cx="4445" cy="929640"/>
            </a:xfrm>
            <a:custGeom>
              <a:avLst/>
              <a:gdLst/>
              <a:ahLst/>
              <a:cxnLst/>
              <a:rect l="l" t="t" r="r" b="b"/>
              <a:pathLst>
                <a:path w="4445" h="929640">
                  <a:moveTo>
                    <a:pt x="4127" y="0"/>
                  </a:moveTo>
                  <a:lnTo>
                    <a:pt x="0" y="929436"/>
                  </a:lnTo>
                </a:path>
              </a:pathLst>
            </a:custGeom>
            <a:ln w="50800">
              <a:solidFill>
                <a:srgbClr val="8B613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825" y="6585281"/>
              <a:ext cx="540397" cy="5560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9156" y="7308448"/>
              <a:ext cx="201091" cy="1865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21382" y="7181018"/>
              <a:ext cx="1183250" cy="34133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68342" y="4315865"/>
              <a:ext cx="4445" cy="929640"/>
            </a:xfrm>
            <a:custGeom>
              <a:avLst/>
              <a:gdLst/>
              <a:ahLst/>
              <a:cxnLst/>
              <a:rect l="l" t="t" r="r" b="b"/>
              <a:pathLst>
                <a:path w="4444" h="929639">
                  <a:moveTo>
                    <a:pt x="4127" y="0"/>
                  </a:moveTo>
                  <a:lnTo>
                    <a:pt x="0" y="929436"/>
                  </a:lnTo>
                </a:path>
              </a:pathLst>
            </a:custGeom>
            <a:ln w="50800">
              <a:solidFill>
                <a:srgbClr val="8B613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17827" y="865759"/>
            <a:ext cx="780830" cy="145051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400962" y="5778680"/>
            <a:ext cx="29781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0" b="1">
                <a:solidFill>
                  <a:srgbClr val="8B6139"/>
                </a:solidFill>
                <a:latin typeface="Times New Roman"/>
                <a:cs typeface="Times New Roman"/>
              </a:rPr>
              <a:t>“Different</a:t>
            </a:r>
            <a:r>
              <a:rPr dirty="0" sz="2400" spc="-12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90" b="1">
                <a:solidFill>
                  <a:srgbClr val="8B6139"/>
                </a:solidFill>
                <a:latin typeface="Times New Roman"/>
                <a:cs typeface="Times New Roman"/>
              </a:rPr>
              <a:t>expressions,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254" b="1">
                <a:solidFill>
                  <a:srgbClr val="8B6139"/>
                </a:solidFill>
                <a:latin typeface="Times New Roman"/>
                <a:cs typeface="Times New Roman"/>
              </a:rPr>
              <a:t>shaped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70" b="1">
                <a:solidFill>
                  <a:srgbClr val="8B6139"/>
                </a:solidFill>
                <a:latin typeface="Times New Roman"/>
                <a:cs typeface="Times New Roman"/>
              </a:rPr>
              <a:t>by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50" b="1">
                <a:solidFill>
                  <a:srgbClr val="8B6139"/>
                </a:solidFill>
                <a:latin typeface="Times New Roman"/>
                <a:cs typeface="Times New Roman"/>
              </a:rPr>
              <a:t>a</a:t>
            </a:r>
            <a:r>
              <a:rPr dirty="0" sz="2400" spc="-18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65" b="1">
                <a:solidFill>
                  <a:srgbClr val="8B6139"/>
                </a:solidFill>
                <a:latin typeface="Times New Roman"/>
                <a:cs typeface="Times New Roman"/>
              </a:rPr>
              <a:t>single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0" b="1">
                <a:solidFill>
                  <a:srgbClr val="8B6139"/>
                </a:solidFill>
                <a:latin typeface="Times New Roman"/>
                <a:cs typeface="Times New Roman"/>
              </a:rPr>
              <a:t>vineyard”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021" y="7200256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05</a:t>
            </a:r>
            <a:endParaRPr sz="1700">
              <a:latin typeface="Myriad Pro"/>
              <a:cs typeface="Myriad Pro"/>
            </a:endParaRPr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202926" y="113402"/>
            <a:ext cx="58051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/>
              <a:t>Barker's</a:t>
            </a:r>
            <a:r>
              <a:rPr dirty="0" sz="2400" spc="-90"/>
              <a:t> </a:t>
            </a:r>
            <a:r>
              <a:rPr dirty="0" sz="2400" spc="-80"/>
              <a:t>Marque</a:t>
            </a:r>
            <a:r>
              <a:rPr dirty="0" sz="2400" spc="-90"/>
              <a:t> </a:t>
            </a:r>
            <a:r>
              <a:rPr dirty="0" sz="2400" spc="-100"/>
              <a:t>-</a:t>
            </a:r>
            <a:r>
              <a:rPr dirty="0" sz="2400" spc="-85"/>
              <a:t> </a:t>
            </a:r>
            <a:r>
              <a:rPr dirty="0" sz="2400" spc="-75"/>
              <a:t>Waverley</a:t>
            </a:r>
            <a:r>
              <a:rPr dirty="0" sz="2400" spc="-90"/>
              <a:t> </a:t>
            </a:r>
            <a:r>
              <a:rPr dirty="0" sz="2400" spc="-70"/>
              <a:t>Vineyards</a:t>
            </a:r>
            <a:r>
              <a:rPr dirty="0" sz="2400" spc="-85"/>
              <a:t> </a:t>
            </a:r>
            <a:r>
              <a:rPr dirty="0" sz="2400" spc="-10"/>
              <a:t>Wines</a:t>
            </a:r>
            <a:endParaRPr sz="2400"/>
          </a:p>
        </p:txBody>
      </p:sp>
      <p:sp>
        <p:nvSpPr>
          <p:cNvPr id="30" name="object 30"/>
          <p:cNvSpPr txBox="1"/>
          <p:nvPr/>
        </p:nvSpPr>
        <p:spPr>
          <a:xfrm>
            <a:off x="1375556" y="4333298"/>
            <a:ext cx="5205730" cy="1107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8B6139"/>
                </a:solidFill>
                <a:latin typeface="Times New Roman"/>
                <a:cs typeface="Times New Roman"/>
              </a:rPr>
              <a:t>“These</a:t>
            </a:r>
            <a:r>
              <a:rPr dirty="0" sz="2400" spc="-1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29" b="1">
                <a:solidFill>
                  <a:srgbClr val="8B6139"/>
                </a:solidFill>
                <a:latin typeface="Times New Roman"/>
                <a:cs typeface="Times New Roman"/>
              </a:rPr>
              <a:t>four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04" b="1">
                <a:solidFill>
                  <a:srgbClr val="8B6139"/>
                </a:solidFill>
                <a:latin typeface="Times New Roman"/>
                <a:cs typeface="Times New Roman"/>
              </a:rPr>
              <a:t>wines,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50" b="1">
                <a:solidFill>
                  <a:srgbClr val="8B6139"/>
                </a:solidFill>
                <a:latin typeface="Times New Roman"/>
                <a:cs typeface="Times New Roman"/>
              </a:rPr>
              <a:t>they’ve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85" b="1">
                <a:solidFill>
                  <a:srgbClr val="8B6139"/>
                </a:solidFill>
                <a:latin typeface="Times New Roman"/>
                <a:cs typeface="Times New Roman"/>
              </a:rPr>
              <a:t>grown</a:t>
            </a:r>
            <a:r>
              <a:rPr dirty="0" sz="2400" spc="-16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85" b="1">
                <a:solidFill>
                  <a:srgbClr val="8B6139"/>
                </a:solidFill>
                <a:latin typeface="Times New Roman"/>
                <a:cs typeface="Times New Roman"/>
              </a:rPr>
              <a:t>up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195" b="1">
                <a:solidFill>
                  <a:srgbClr val="8B6139"/>
                </a:solidFill>
                <a:latin typeface="Times New Roman"/>
                <a:cs typeface="Times New Roman"/>
              </a:rPr>
              <a:t>together</a:t>
            </a:r>
            <a:r>
              <a:rPr dirty="0" sz="24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95" b="1">
                <a:solidFill>
                  <a:srgbClr val="8B6139"/>
                </a:solidFill>
                <a:latin typeface="Times New Roman"/>
                <a:cs typeface="Times New Roman"/>
              </a:rPr>
              <a:t>and I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5" b="1">
                <a:solidFill>
                  <a:srgbClr val="8B6139"/>
                </a:solidFill>
                <a:latin typeface="Times New Roman"/>
                <a:cs typeface="Times New Roman"/>
              </a:rPr>
              <a:t>think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0" b="1">
                <a:solidFill>
                  <a:srgbClr val="8B6139"/>
                </a:solidFill>
                <a:latin typeface="Times New Roman"/>
                <a:cs typeface="Times New Roman"/>
              </a:rPr>
              <a:t>of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60" b="1">
                <a:solidFill>
                  <a:srgbClr val="8B6139"/>
                </a:solidFill>
                <a:latin typeface="Times New Roman"/>
                <a:cs typeface="Times New Roman"/>
              </a:rPr>
              <a:t>them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75" b="1">
                <a:solidFill>
                  <a:srgbClr val="8B6139"/>
                </a:solidFill>
                <a:latin typeface="Times New Roman"/>
                <a:cs typeface="Times New Roman"/>
              </a:rPr>
              <a:t>as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50" b="1">
                <a:solidFill>
                  <a:srgbClr val="8B6139"/>
                </a:solidFill>
                <a:latin typeface="Times New Roman"/>
                <a:cs typeface="Times New Roman"/>
              </a:rPr>
              <a:t>a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45" b="1">
                <a:solidFill>
                  <a:srgbClr val="8B6139"/>
                </a:solidFill>
                <a:latin typeface="Times New Roman"/>
                <a:cs typeface="Times New Roman"/>
              </a:rPr>
              <a:t>family</a:t>
            </a:r>
            <a:r>
              <a:rPr dirty="0" sz="2400" spc="-18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210" b="1">
                <a:solidFill>
                  <a:srgbClr val="8B6139"/>
                </a:solidFill>
                <a:latin typeface="Times New Roman"/>
                <a:cs typeface="Times New Roman"/>
              </a:rPr>
              <a:t>of</a:t>
            </a:r>
            <a:r>
              <a:rPr dirty="0" sz="2400" spc="-17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400" spc="-305" b="1">
                <a:solidFill>
                  <a:srgbClr val="8B6139"/>
                </a:solidFill>
                <a:latin typeface="Times New Roman"/>
                <a:cs typeface="Times New Roman"/>
              </a:rPr>
              <a:t>wines…”</a:t>
            </a:r>
            <a:endParaRPr sz="2400">
              <a:latin typeface="Times New Roman"/>
              <a:cs typeface="Times New Roman"/>
            </a:endParaRPr>
          </a:p>
          <a:p>
            <a:pPr marL="1963420">
              <a:lnSpc>
                <a:spcPct val="100000"/>
              </a:lnSpc>
              <a:spcBef>
                <a:spcPts val="600"/>
              </a:spcBef>
            </a:pPr>
            <a:r>
              <a:rPr dirty="0" sz="1800" spc="-155" i="1">
                <a:solidFill>
                  <a:srgbClr val="8B6139"/>
                </a:solidFill>
                <a:latin typeface="Bodoni 72 Book"/>
                <a:cs typeface="Bodoni 72 Book"/>
              </a:rPr>
              <a:t>Simon</a:t>
            </a:r>
            <a:r>
              <a:rPr dirty="0" sz="1800" spc="20" i="1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800" spc="-130" i="1">
                <a:solidFill>
                  <a:srgbClr val="8B6139"/>
                </a:solidFill>
                <a:latin typeface="Bodoni 72 Book"/>
                <a:cs typeface="Bodoni 72 Book"/>
              </a:rPr>
              <a:t>Barker</a:t>
            </a:r>
            <a:r>
              <a:rPr dirty="0" sz="1800" spc="20" i="1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800" i="1">
                <a:solidFill>
                  <a:srgbClr val="8B6139"/>
                </a:solidFill>
                <a:latin typeface="Bodoni 72 Book"/>
                <a:cs typeface="Bodoni 72 Book"/>
              </a:rPr>
              <a:t>-</a:t>
            </a:r>
            <a:r>
              <a:rPr dirty="0" sz="1800" spc="-5" i="1">
                <a:solidFill>
                  <a:srgbClr val="8B6139"/>
                </a:solidFill>
                <a:latin typeface="Bodoni 72 Book"/>
                <a:cs typeface="Bodoni 72 Book"/>
              </a:rPr>
              <a:t> </a:t>
            </a:r>
            <a:r>
              <a:rPr dirty="0" sz="1800" spc="-30" i="1">
                <a:solidFill>
                  <a:srgbClr val="8B6139"/>
                </a:solidFill>
                <a:latin typeface="Bodoni 72 Book"/>
                <a:cs typeface="Bodoni 72 Book"/>
              </a:rPr>
              <a:t>Winemaker</a:t>
            </a:r>
            <a:endParaRPr sz="1800">
              <a:latin typeface="Bodoni 72 Book"/>
              <a:cs typeface="Bodoni 72 Boo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49" y="571007"/>
            <a:ext cx="10695940" cy="6991350"/>
            <a:chOff x="-6349" y="571007"/>
            <a:chExt cx="10695940" cy="6991350"/>
          </a:xfrm>
        </p:grpSpPr>
        <p:sp>
          <p:nvSpPr>
            <p:cNvPr id="3" name="object 3"/>
            <p:cNvSpPr/>
            <p:nvPr/>
          </p:nvSpPr>
          <p:spPr>
            <a:xfrm>
              <a:off x="6350" y="7201141"/>
              <a:ext cx="10683240" cy="361315"/>
            </a:xfrm>
            <a:custGeom>
              <a:avLst/>
              <a:gdLst/>
              <a:ahLst/>
              <a:cxnLst/>
              <a:rect l="l" t="t" r="r" b="b"/>
              <a:pathLst>
                <a:path w="10683240" h="361315">
                  <a:moveTo>
                    <a:pt x="10682986" y="0"/>
                  </a:moveTo>
                  <a:lnTo>
                    <a:pt x="0" y="0"/>
                  </a:lnTo>
                  <a:lnTo>
                    <a:pt x="0" y="360946"/>
                  </a:lnTo>
                  <a:lnTo>
                    <a:pt x="10682986" y="360946"/>
                  </a:lnTo>
                  <a:lnTo>
                    <a:pt x="1068298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59316" y="7170800"/>
              <a:ext cx="1421123" cy="3912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349" y="571007"/>
              <a:ext cx="10692504" cy="66301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200" y="845962"/>
              <a:ext cx="875778" cy="31242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2777" y="3794036"/>
              <a:ext cx="1077663" cy="32614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035" y="5292394"/>
              <a:ext cx="298551" cy="5559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5296" y="5292394"/>
              <a:ext cx="298513" cy="5559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6434" y="5408256"/>
              <a:ext cx="495300" cy="344170"/>
            </a:xfrm>
            <a:custGeom>
              <a:avLst/>
              <a:gdLst/>
              <a:ahLst/>
              <a:cxnLst/>
              <a:rect l="l" t="t" r="r" b="b"/>
              <a:pathLst>
                <a:path w="495300" h="344170">
                  <a:moveTo>
                    <a:pt x="309664" y="50228"/>
                  </a:moveTo>
                  <a:lnTo>
                    <a:pt x="262851" y="88722"/>
                  </a:lnTo>
                  <a:lnTo>
                    <a:pt x="234454" y="134874"/>
                  </a:lnTo>
                  <a:lnTo>
                    <a:pt x="212991" y="179882"/>
                  </a:lnTo>
                  <a:lnTo>
                    <a:pt x="194818" y="221513"/>
                  </a:lnTo>
                  <a:lnTo>
                    <a:pt x="170141" y="269036"/>
                  </a:lnTo>
                  <a:lnTo>
                    <a:pt x="143014" y="304025"/>
                  </a:lnTo>
                  <a:lnTo>
                    <a:pt x="110324" y="325640"/>
                  </a:lnTo>
                  <a:lnTo>
                    <a:pt x="68973" y="333032"/>
                  </a:lnTo>
                  <a:lnTo>
                    <a:pt x="47320" y="330708"/>
                  </a:lnTo>
                  <a:lnTo>
                    <a:pt x="30251" y="324612"/>
                  </a:lnTo>
                  <a:lnTo>
                    <a:pt x="18453" y="316077"/>
                  </a:lnTo>
                  <a:lnTo>
                    <a:pt x="12623" y="306400"/>
                  </a:lnTo>
                  <a:lnTo>
                    <a:pt x="10883" y="299872"/>
                  </a:lnTo>
                  <a:lnTo>
                    <a:pt x="13550" y="294843"/>
                  </a:lnTo>
                  <a:lnTo>
                    <a:pt x="24104" y="294843"/>
                  </a:lnTo>
                  <a:lnTo>
                    <a:pt x="29425" y="297878"/>
                  </a:lnTo>
                  <a:lnTo>
                    <a:pt x="43002" y="297878"/>
                  </a:lnTo>
                  <a:lnTo>
                    <a:pt x="44970" y="294843"/>
                  </a:lnTo>
                  <a:lnTo>
                    <a:pt x="47269" y="291338"/>
                  </a:lnTo>
                  <a:lnTo>
                    <a:pt x="42557" y="273735"/>
                  </a:lnTo>
                  <a:lnTo>
                    <a:pt x="34417" y="267728"/>
                  </a:lnTo>
                  <a:lnTo>
                    <a:pt x="25361" y="267728"/>
                  </a:lnTo>
                  <a:lnTo>
                    <a:pt x="14020" y="270903"/>
                  </a:lnTo>
                  <a:lnTo>
                    <a:pt x="5080" y="279158"/>
                  </a:lnTo>
                  <a:lnTo>
                    <a:pt x="0" y="290614"/>
                  </a:lnTo>
                  <a:lnTo>
                    <a:pt x="88" y="294843"/>
                  </a:lnTo>
                  <a:lnTo>
                    <a:pt x="152" y="297878"/>
                  </a:lnTo>
                  <a:lnTo>
                    <a:pt x="25082" y="332714"/>
                  </a:lnTo>
                  <a:lnTo>
                    <a:pt x="77343" y="343560"/>
                  </a:lnTo>
                  <a:lnTo>
                    <a:pt x="124561" y="336753"/>
                  </a:lnTo>
                  <a:lnTo>
                    <a:pt x="131775" y="333032"/>
                  </a:lnTo>
                  <a:lnTo>
                    <a:pt x="163842" y="316534"/>
                  </a:lnTo>
                  <a:lnTo>
                    <a:pt x="196253" y="283260"/>
                  </a:lnTo>
                  <a:lnTo>
                    <a:pt x="222834" y="237236"/>
                  </a:lnTo>
                  <a:lnTo>
                    <a:pt x="244665" y="178816"/>
                  </a:lnTo>
                  <a:lnTo>
                    <a:pt x="255422" y="145935"/>
                  </a:lnTo>
                  <a:lnTo>
                    <a:pt x="268706" y="113207"/>
                  </a:lnTo>
                  <a:lnTo>
                    <a:pt x="286219" y="81127"/>
                  </a:lnTo>
                  <a:lnTo>
                    <a:pt x="309664" y="50228"/>
                  </a:lnTo>
                  <a:close/>
                </a:path>
                <a:path w="495300" h="344170">
                  <a:moveTo>
                    <a:pt x="414985" y="6540"/>
                  </a:moveTo>
                  <a:lnTo>
                    <a:pt x="407339" y="495"/>
                  </a:lnTo>
                  <a:lnTo>
                    <a:pt x="395757" y="6273"/>
                  </a:lnTo>
                  <a:lnTo>
                    <a:pt x="382866" y="10172"/>
                  </a:lnTo>
                  <a:lnTo>
                    <a:pt x="368503" y="12382"/>
                  </a:lnTo>
                  <a:lnTo>
                    <a:pt x="352463" y="13068"/>
                  </a:lnTo>
                  <a:lnTo>
                    <a:pt x="316128" y="11036"/>
                  </a:lnTo>
                  <a:lnTo>
                    <a:pt x="274091" y="6540"/>
                  </a:lnTo>
                  <a:lnTo>
                    <a:pt x="227152" y="2044"/>
                  </a:lnTo>
                  <a:lnTo>
                    <a:pt x="176161" y="0"/>
                  </a:lnTo>
                  <a:lnTo>
                    <a:pt x="119849" y="6921"/>
                  </a:lnTo>
                  <a:lnTo>
                    <a:pt x="78003" y="25234"/>
                  </a:lnTo>
                  <a:lnTo>
                    <a:pt x="49720" y="52082"/>
                  </a:lnTo>
                  <a:lnTo>
                    <a:pt x="36296" y="83591"/>
                  </a:lnTo>
                  <a:lnTo>
                    <a:pt x="37452" y="113207"/>
                  </a:lnTo>
                  <a:lnTo>
                    <a:pt x="65887" y="155346"/>
                  </a:lnTo>
                  <a:lnTo>
                    <a:pt x="118427" y="170789"/>
                  </a:lnTo>
                  <a:lnTo>
                    <a:pt x="159042" y="163245"/>
                  </a:lnTo>
                  <a:lnTo>
                    <a:pt x="163715" y="160223"/>
                  </a:lnTo>
                  <a:lnTo>
                    <a:pt x="192557" y="141655"/>
                  </a:lnTo>
                  <a:lnTo>
                    <a:pt x="216433" y="107645"/>
                  </a:lnTo>
                  <a:lnTo>
                    <a:pt x="228142" y="62788"/>
                  </a:lnTo>
                  <a:lnTo>
                    <a:pt x="219621" y="62788"/>
                  </a:lnTo>
                  <a:lnTo>
                    <a:pt x="202996" y="104711"/>
                  </a:lnTo>
                  <a:lnTo>
                    <a:pt x="178612" y="135242"/>
                  </a:lnTo>
                  <a:lnTo>
                    <a:pt x="148221" y="153898"/>
                  </a:lnTo>
                  <a:lnTo>
                    <a:pt x="113588" y="160223"/>
                  </a:lnTo>
                  <a:lnTo>
                    <a:pt x="90131" y="156997"/>
                  </a:lnTo>
                  <a:lnTo>
                    <a:pt x="70802" y="147929"/>
                  </a:lnTo>
                  <a:lnTo>
                    <a:pt x="56476" y="133959"/>
                  </a:lnTo>
                  <a:lnTo>
                    <a:pt x="48018" y="116039"/>
                  </a:lnTo>
                  <a:lnTo>
                    <a:pt x="48348" y="88722"/>
                  </a:lnTo>
                  <a:lnTo>
                    <a:pt x="48437" y="81775"/>
                  </a:lnTo>
                  <a:lnTo>
                    <a:pt x="67043" y="49491"/>
                  </a:lnTo>
                  <a:lnTo>
                    <a:pt x="103212" y="25488"/>
                  </a:lnTo>
                  <a:lnTo>
                    <a:pt x="156349" y="16078"/>
                  </a:lnTo>
                  <a:lnTo>
                    <a:pt x="200672" y="18440"/>
                  </a:lnTo>
                  <a:lnTo>
                    <a:pt x="286321" y="28778"/>
                  </a:lnTo>
                  <a:lnTo>
                    <a:pt x="326136" y="31127"/>
                  </a:lnTo>
                  <a:lnTo>
                    <a:pt x="352247" y="29692"/>
                  </a:lnTo>
                  <a:lnTo>
                    <a:pt x="375666" y="25234"/>
                  </a:lnTo>
                  <a:lnTo>
                    <a:pt x="396544" y="17589"/>
                  </a:lnTo>
                  <a:lnTo>
                    <a:pt x="399046" y="16078"/>
                  </a:lnTo>
                  <a:lnTo>
                    <a:pt x="404075" y="13068"/>
                  </a:lnTo>
                  <a:lnTo>
                    <a:pt x="414985" y="6540"/>
                  </a:lnTo>
                  <a:close/>
                </a:path>
                <a:path w="495300" h="344170">
                  <a:moveTo>
                    <a:pt x="494957" y="259892"/>
                  </a:moveTo>
                  <a:lnTo>
                    <a:pt x="487553" y="252857"/>
                  </a:lnTo>
                  <a:lnTo>
                    <a:pt x="458939" y="283146"/>
                  </a:lnTo>
                  <a:lnTo>
                    <a:pt x="431165" y="308190"/>
                  </a:lnTo>
                  <a:lnTo>
                    <a:pt x="407466" y="325247"/>
                  </a:lnTo>
                  <a:lnTo>
                    <a:pt x="391071" y="331533"/>
                  </a:lnTo>
                  <a:lnTo>
                    <a:pt x="386016" y="331533"/>
                  </a:lnTo>
                  <a:lnTo>
                    <a:pt x="382981" y="329526"/>
                  </a:lnTo>
                  <a:lnTo>
                    <a:pt x="380707" y="320979"/>
                  </a:lnTo>
                  <a:lnTo>
                    <a:pt x="383844" y="313956"/>
                  </a:lnTo>
                  <a:lnTo>
                    <a:pt x="390423" y="302907"/>
                  </a:lnTo>
                  <a:lnTo>
                    <a:pt x="421195" y="249148"/>
                  </a:lnTo>
                  <a:lnTo>
                    <a:pt x="428040" y="235292"/>
                  </a:lnTo>
                  <a:lnTo>
                    <a:pt x="432193" y="222669"/>
                  </a:lnTo>
                  <a:lnTo>
                    <a:pt x="433781" y="211734"/>
                  </a:lnTo>
                  <a:lnTo>
                    <a:pt x="433082" y="204457"/>
                  </a:lnTo>
                  <a:lnTo>
                    <a:pt x="432968" y="203212"/>
                  </a:lnTo>
                  <a:lnTo>
                    <a:pt x="406641" y="185381"/>
                  </a:lnTo>
                  <a:lnTo>
                    <a:pt x="388467" y="188963"/>
                  </a:lnTo>
                  <a:lnTo>
                    <a:pt x="368592" y="199694"/>
                  </a:lnTo>
                  <a:lnTo>
                    <a:pt x="346964" y="217589"/>
                  </a:lnTo>
                  <a:lnTo>
                    <a:pt x="323532" y="242633"/>
                  </a:lnTo>
                  <a:lnTo>
                    <a:pt x="346163" y="195910"/>
                  </a:lnTo>
                  <a:lnTo>
                    <a:pt x="409790" y="145389"/>
                  </a:lnTo>
                  <a:lnTo>
                    <a:pt x="450964" y="98831"/>
                  </a:lnTo>
                  <a:lnTo>
                    <a:pt x="471881" y="60007"/>
                  </a:lnTo>
                  <a:lnTo>
                    <a:pt x="474738" y="32664"/>
                  </a:lnTo>
                  <a:lnTo>
                    <a:pt x="474065" y="30149"/>
                  </a:lnTo>
                  <a:lnTo>
                    <a:pt x="472567" y="24638"/>
                  </a:lnTo>
                  <a:lnTo>
                    <a:pt x="465696" y="19608"/>
                  </a:lnTo>
                  <a:lnTo>
                    <a:pt x="463867" y="19608"/>
                  </a:lnTo>
                  <a:lnTo>
                    <a:pt x="463867" y="37172"/>
                  </a:lnTo>
                  <a:lnTo>
                    <a:pt x="460883" y="58508"/>
                  </a:lnTo>
                  <a:lnTo>
                    <a:pt x="442645" y="91313"/>
                  </a:lnTo>
                  <a:lnTo>
                    <a:pt x="407098" y="132969"/>
                  </a:lnTo>
                  <a:lnTo>
                    <a:pt x="352183" y="180835"/>
                  </a:lnTo>
                  <a:lnTo>
                    <a:pt x="384327" y="116408"/>
                  </a:lnTo>
                  <a:lnTo>
                    <a:pt x="410895" y="69151"/>
                  </a:lnTo>
                  <a:lnTo>
                    <a:pt x="433692" y="40068"/>
                  </a:lnTo>
                  <a:lnTo>
                    <a:pt x="454444" y="30149"/>
                  </a:lnTo>
                  <a:lnTo>
                    <a:pt x="458482" y="30149"/>
                  </a:lnTo>
                  <a:lnTo>
                    <a:pt x="462927" y="33680"/>
                  </a:lnTo>
                  <a:lnTo>
                    <a:pt x="463867" y="37172"/>
                  </a:lnTo>
                  <a:lnTo>
                    <a:pt x="463867" y="19608"/>
                  </a:lnTo>
                  <a:lnTo>
                    <a:pt x="457644" y="19608"/>
                  </a:lnTo>
                  <a:lnTo>
                    <a:pt x="433679" y="27635"/>
                  </a:lnTo>
                  <a:lnTo>
                    <a:pt x="405701" y="51816"/>
                  </a:lnTo>
                  <a:lnTo>
                    <a:pt x="375221" y="92290"/>
                  </a:lnTo>
                  <a:lnTo>
                    <a:pt x="343712" y="149186"/>
                  </a:lnTo>
                  <a:lnTo>
                    <a:pt x="253034" y="337578"/>
                  </a:lnTo>
                  <a:lnTo>
                    <a:pt x="281660" y="337578"/>
                  </a:lnTo>
                  <a:lnTo>
                    <a:pt x="315722" y="273329"/>
                  </a:lnTo>
                  <a:lnTo>
                    <a:pt x="339471" y="242633"/>
                  </a:lnTo>
                  <a:lnTo>
                    <a:pt x="350075" y="228942"/>
                  </a:lnTo>
                  <a:lnTo>
                    <a:pt x="381215" y="203212"/>
                  </a:lnTo>
                  <a:lnTo>
                    <a:pt x="405676" y="194906"/>
                  </a:lnTo>
                  <a:lnTo>
                    <a:pt x="410679" y="194906"/>
                  </a:lnTo>
                  <a:lnTo>
                    <a:pt x="413740" y="196913"/>
                  </a:lnTo>
                  <a:lnTo>
                    <a:pt x="415772" y="204457"/>
                  </a:lnTo>
                  <a:lnTo>
                    <a:pt x="413740" y="209981"/>
                  </a:lnTo>
                  <a:lnTo>
                    <a:pt x="408495" y="218516"/>
                  </a:lnTo>
                  <a:lnTo>
                    <a:pt x="377037" y="271741"/>
                  </a:lnTo>
                  <a:lnTo>
                    <a:pt x="370078" y="285889"/>
                  </a:lnTo>
                  <a:lnTo>
                    <a:pt x="366141" y="299262"/>
                  </a:lnTo>
                  <a:lnTo>
                    <a:pt x="364959" y="311315"/>
                  </a:lnTo>
                  <a:lnTo>
                    <a:pt x="366179" y="320979"/>
                  </a:lnTo>
                  <a:lnTo>
                    <a:pt x="389483" y="342582"/>
                  </a:lnTo>
                  <a:lnTo>
                    <a:pt x="410311" y="336092"/>
                  </a:lnTo>
                  <a:lnTo>
                    <a:pt x="417233" y="331533"/>
                  </a:lnTo>
                  <a:lnTo>
                    <a:pt x="437222" y="318376"/>
                  </a:lnTo>
                  <a:lnTo>
                    <a:pt x="466636" y="292100"/>
                  </a:lnTo>
                  <a:lnTo>
                    <a:pt x="494957" y="259892"/>
                  </a:lnTo>
                  <a:close/>
                </a:path>
              </a:pathLst>
            </a:custGeom>
            <a:solidFill>
              <a:srgbClr val="2951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9847" y="5592617"/>
              <a:ext cx="452168" cy="16022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67712" y="5415292"/>
              <a:ext cx="1186815" cy="337820"/>
            </a:xfrm>
            <a:custGeom>
              <a:avLst/>
              <a:gdLst/>
              <a:ahLst/>
              <a:cxnLst/>
              <a:rect l="l" t="t" r="r" b="b"/>
              <a:pathLst>
                <a:path w="1186814" h="337820">
                  <a:moveTo>
                    <a:pt x="411505" y="118821"/>
                  </a:moveTo>
                  <a:lnTo>
                    <a:pt x="404215" y="76085"/>
                  </a:lnTo>
                  <a:lnTo>
                    <a:pt x="373176" y="37668"/>
                  </a:lnTo>
                  <a:lnTo>
                    <a:pt x="381749" y="32118"/>
                  </a:lnTo>
                  <a:lnTo>
                    <a:pt x="390855" y="26809"/>
                  </a:lnTo>
                  <a:lnTo>
                    <a:pt x="400418" y="21767"/>
                  </a:lnTo>
                  <a:lnTo>
                    <a:pt x="410362" y="17068"/>
                  </a:lnTo>
                  <a:lnTo>
                    <a:pt x="405180" y="9042"/>
                  </a:lnTo>
                  <a:lnTo>
                    <a:pt x="393915" y="13030"/>
                  </a:lnTo>
                  <a:lnTo>
                    <a:pt x="382943" y="17640"/>
                  </a:lnTo>
                  <a:lnTo>
                    <a:pt x="372300" y="23101"/>
                  </a:lnTo>
                  <a:lnTo>
                    <a:pt x="361975" y="29641"/>
                  </a:lnTo>
                  <a:lnTo>
                    <a:pt x="337261" y="16535"/>
                  </a:lnTo>
                  <a:lnTo>
                    <a:pt x="310286" y="7289"/>
                  </a:lnTo>
                  <a:lnTo>
                    <a:pt x="280924" y="1803"/>
                  </a:lnTo>
                  <a:lnTo>
                    <a:pt x="249072" y="0"/>
                  </a:lnTo>
                  <a:lnTo>
                    <a:pt x="204012" y="3721"/>
                  </a:lnTo>
                  <a:lnTo>
                    <a:pt x="162636" y="14630"/>
                  </a:lnTo>
                  <a:lnTo>
                    <a:pt x="125450" y="32423"/>
                  </a:lnTo>
                  <a:lnTo>
                    <a:pt x="92964" y="56743"/>
                  </a:lnTo>
                  <a:lnTo>
                    <a:pt x="57442" y="108305"/>
                  </a:lnTo>
                  <a:lnTo>
                    <a:pt x="51765" y="134391"/>
                  </a:lnTo>
                  <a:lnTo>
                    <a:pt x="53987" y="158737"/>
                  </a:lnTo>
                  <a:lnTo>
                    <a:pt x="63512" y="180225"/>
                  </a:lnTo>
                  <a:lnTo>
                    <a:pt x="78701" y="196151"/>
                  </a:lnTo>
                  <a:lnTo>
                    <a:pt x="98882" y="206057"/>
                  </a:lnTo>
                  <a:lnTo>
                    <a:pt x="123342" y="209461"/>
                  </a:lnTo>
                  <a:lnTo>
                    <a:pt x="162725" y="201688"/>
                  </a:lnTo>
                  <a:lnTo>
                    <a:pt x="198348" y="179527"/>
                  </a:lnTo>
                  <a:lnTo>
                    <a:pt x="226707" y="144792"/>
                  </a:lnTo>
                  <a:lnTo>
                    <a:pt x="244259" y="99250"/>
                  </a:lnTo>
                  <a:lnTo>
                    <a:pt x="247484" y="44704"/>
                  </a:lnTo>
                  <a:lnTo>
                    <a:pt x="231038" y="97053"/>
                  </a:lnTo>
                  <a:lnTo>
                    <a:pt x="211416" y="139954"/>
                  </a:lnTo>
                  <a:lnTo>
                    <a:pt x="183819" y="172148"/>
                  </a:lnTo>
                  <a:lnTo>
                    <a:pt x="151993" y="192392"/>
                  </a:lnTo>
                  <a:lnTo>
                    <a:pt x="119659" y="199415"/>
                  </a:lnTo>
                  <a:lnTo>
                    <a:pt x="100533" y="196545"/>
                  </a:lnTo>
                  <a:lnTo>
                    <a:pt x="84455" y="188480"/>
                  </a:lnTo>
                  <a:lnTo>
                    <a:pt x="72301" y="176098"/>
                  </a:lnTo>
                  <a:lnTo>
                    <a:pt x="64947" y="160235"/>
                  </a:lnTo>
                  <a:lnTo>
                    <a:pt x="62966" y="140500"/>
                  </a:lnTo>
                  <a:lnTo>
                    <a:pt x="66979" y="118351"/>
                  </a:lnTo>
                  <a:lnTo>
                    <a:pt x="94640" y="72326"/>
                  </a:lnTo>
                  <a:lnTo>
                    <a:pt x="125958" y="45783"/>
                  </a:lnTo>
                  <a:lnTo>
                    <a:pt x="163347" y="26060"/>
                  </a:lnTo>
                  <a:lnTo>
                    <a:pt x="205371" y="13766"/>
                  </a:lnTo>
                  <a:lnTo>
                    <a:pt x="250571" y="9537"/>
                  </a:lnTo>
                  <a:lnTo>
                    <a:pt x="279679" y="11303"/>
                  </a:lnTo>
                  <a:lnTo>
                    <a:pt x="306527" y="16497"/>
                  </a:lnTo>
                  <a:lnTo>
                    <a:pt x="330962" y="25006"/>
                  </a:lnTo>
                  <a:lnTo>
                    <a:pt x="352806" y="36664"/>
                  </a:lnTo>
                  <a:lnTo>
                    <a:pt x="308889" y="77038"/>
                  </a:lnTo>
                  <a:lnTo>
                    <a:pt x="276059" y="119303"/>
                  </a:lnTo>
                  <a:lnTo>
                    <a:pt x="250863" y="161556"/>
                  </a:lnTo>
                  <a:lnTo>
                    <a:pt x="229819" y="201917"/>
                  </a:lnTo>
                  <a:lnTo>
                    <a:pt x="201485" y="252145"/>
                  </a:lnTo>
                  <a:lnTo>
                    <a:pt x="170903" y="290639"/>
                  </a:lnTo>
                  <a:lnTo>
                    <a:pt x="132003" y="315302"/>
                  </a:lnTo>
                  <a:lnTo>
                    <a:pt x="78701" y="323989"/>
                  </a:lnTo>
                  <a:lnTo>
                    <a:pt x="53619" y="321779"/>
                  </a:lnTo>
                  <a:lnTo>
                    <a:pt x="33858" y="315760"/>
                  </a:lnTo>
                  <a:lnTo>
                    <a:pt x="20205" y="306819"/>
                  </a:lnTo>
                  <a:lnTo>
                    <a:pt x="13385" y="295859"/>
                  </a:lnTo>
                  <a:lnTo>
                    <a:pt x="11518" y="288836"/>
                  </a:lnTo>
                  <a:lnTo>
                    <a:pt x="14820" y="284302"/>
                  </a:lnTo>
                  <a:lnTo>
                    <a:pt x="23342" y="284302"/>
                  </a:lnTo>
                  <a:lnTo>
                    <a:pt x="30099" y="288836"/>
                  </a:lnTo>
                  <a:lnTo>
                    <a:pt x="45161" y="288836"/>
                  </a:lnTo>
                  <a:lnTo>
                    <a:pt x="14478" y="262216"/>
                  </a:lnTo>
                  <a:lnTo>
                    <a:pt x="0" y="281432"/>
                  </a:lnTo>
                  <a:lnTo>
                    <a:pt x="431" y="294335"/>
                  </a:lnTo>
                  <a:lnTo>
                    <a:pt x="9613" y="310502"/>
                  </a:lnTo>
                  <a:lnTo>
                    <a:pt x="27381" y="323037"/>
                  </a:lnTo>
                  <a:lnTo>
                    <a:pt x="53301" y="331139"/>
                  </a:lnTo>
                  <a:lnTo>
                    <a:pt x="86906" y="334022"/>
                  </a:lnTo>
                  <a:lnTo>
                    <a:pt x="138645" y="328383"/>
                  </a:lnTo>
                  <a:lnTo>
                    <a:pt x="179730" y="311797"/>
                  </a:lnTo>
                  <a:lnTo>
                    <a:pt x="212585" y="284772"/>
                  </a:lnTo>
                  <a:lnTo>
                    <a:pt x="239649" y="247815"/>
                  </a:lnTo>
                  <a:lnTo>
                    <a:pt x="263334" y="201422"/>
                  </a:lnTo>
                  <a:lnTo>
                    <a:pt x="280873" y="161620"/>
                  </a:lnTo>
                  <a:lnTo>
                    <a:pt x="300939" y="121056"/>
                  </a:lnTo>
                  <a:lnTo>
                    <a:pt x="327152" y="81610"/>
                  </a:lnTo>
                  <a:lnTo>
                    <a:pt x="363118" y="45199"/>
                  </a:lnTo>
                  <a:lnTo>
                    <a:pt x="371614" y="52578"/>
                  </a:lnTo>
                  <a:lnTo>
                    <a:pt x="378294" y="60515"/>
                  </a:lnTo>
                  <a:lnTo>
                    <a:pt x="383286" y="69215"/>
                  </a:lnTo>
                  <a:lnTo>
                    <a:pt x="386727" y="78854"/>
                  </a:lnTo>
                  <a:lnTo>
                    <a:pt x="388340" y="107099"/>
                  </a:lnTo>
                  <a:lnTo>
                    <a:pt x="379171" y="134543"/>
                  </a:lnTo>
                  <a:lnTo>
                    <a:pt x="360083" y="156616"/>
                  </a:lnTo>
                  <a:lnTo>
                    <a:pt x="331939" y="168757"/>
                  </a:lnTo>
                  <a:lnTo>
                    <a:pt x="324142" y="166712"/>
                  </a:lnTo>
                  <a:lnTo>
                    <a:pt x="316979" y="165138"/>
                  </a:lnTo>
                  <a:lnTo>
                    <a:pt x="310426" y="164122"/>
                  </a:lnTo>
                  <a:lnTo>
                    <a:pt x="304482" y="163753"/>
                  </a:lnTo>
                  <a:lnTo>
                    <a:pt x="294436" y="163753"/>
                  </a:lnTo>
                  <a:lnTo>
                    <a:pt x="290131" y="168275"/>
                  </a:lnTo>
                  <a:lnTo>
                    <a:pt x="292811" y="178320"/>
                  </a:lnTo>
                  <a:lnTo>
                    <a:pt x="300786" y="181838"/>
                  </a:lnTo>
                  <a:lnTo>
                    <a:pt x="317373" y="181838"/>
                  </a:lnTo>
                  <a:lnTo>
                    <a:pt x="334022" y="180327"/>
                  </a:lnTo>
                  <a:lnTo>
                    <a:pt x="342849" y="186194"/>
                  </a:lnTo>
                  <a:lnTo>
                    <a:pt x="349935" y="193319"/>
                  </a:lnTo>
                  <a:lnTo>
                    <a:pt x="355333" y="201866"/>
                  </a:lnTo>
                  <a:lnTo>
                    <a:pt x="359067" y="211963"/>
                  </a:lnTo>
                  <a:lnTo>
                    <a:pt x="361149" y="228803"/>
                  </a:lnTo>
                  <a:lnTo>
                    <a:pt x="358698" y="246824"/>
                  </a:lnTo>
                  <a:lnTo>
                    <a:pt x="340194" y="285800"/>
                  </a:lnTo>
                  <a:lnTo>
                    <a:pt x="310413" y="313613"/>
                  </a:lnTo>
                  <a:lnTo>
                    <a:pt x="278320" y="322973"/>
                  </a:lnTo>
                  <a:lnTo>
                    <a:pt x="268986" y="321805"/>
                  </a:lnTo>
                  <a:lnTo>
                    <a:pt x="261493" y="318465"/>
                  </a:lnTo>
                  <a:lnTo>
                    <a:pt x="256019" y="313232"/>
                  </a:lnTo>
                  <a:lnTo>
                    <a:pt x="252806" y="306387"/>
                  </a:lnTo>
                  <a:lnTo>
                    <a:pt x="254685" y="290169"/>
                  </a:lnTo>
                  <a:lnTo>
                    <a:pt x="268224" y="271932"/>
                  </a:lnTo>
                  <a:lnTo>
                    <a:pt x="294017" y="255485"/>
                  </a:lnTo>
                  <a:lnTo>
                    <a:pt x="332663" y="244640"/>
                  </a:lnTo>
                  <a:lnTo>
                    <a:pt x="329171" y="237070"/>
                  </a:lnTo>
                  <a:lnTo>
                    <a:pt x="286943" y="247002"/>
                  </a:lnTo>
                  <a:lnTo>
                    <a:pt x="258406" y="264083"/>
                  </a:lnTo>
                  <a:lnTo>
                    <a:pt x="243547" y="285115"/>
                  </a:lnTo>
                  <a:lnTo>
                    <a:pt x="242366" y="306908"/>
                  </a:lnTo>
                  <a:lnTo>
                    <a:pt x="247878" y="318350"/>
                  </a:lnTo>
                  <a:lnTo>
                    <a:pt x="257403" y="326872"/>
                  </a:lnTo>
                  <a:lnTo>
                    <a:pt x="270776" y="332193"/>
                  </a:lnTo>
                  <a:lnTo>
                    <a:pt x="287820" y="334022"/>
                  </a:lnTo>
                  <a:lnTo>
                    <a:pt x="307314" y="331724"/>
                  </a:lnTo>
                  <a:lnTo>
                    <a:pt x="346976" y="314109"/>
                  </a:lnTo>
                  <a:lnTo>
                    <a:pt x="376605" y="281330"/>
                  </a:lnTo>
                  <a:lnTo>
                    <a:pt x="386994" y="244690"/>
                  </a:lnTo>
                  <a:lnTo>
                    <a:pt x="384314" y="225513"/>
                  </a:lnTo>
                  <a:lnTo>
                    <a:pt x="379285" y="212331"/>
                  </a:lnTo>
                  <a:lnTo>
                    <a:pt x="371538" y="200279"/>
                  </a:lnTo>
                  <a:lnTo>
                    <a:pt x="360921" y="188798"/>
                  </a:lnTo>
                  <a:lnTo>
                    <a:pt x="347281" y="177304"/>
                  </a:lnTo>
                  <a:lnTo>
                    <a:pt x="380326" y="163017"/>
                  </a:lnTo>
                  <a:lnTo>
                    <a:pt x="401777" y="143268"/>
                  </a:lnTo>
                  <a:lnTo>
                    <a:pt x="411505" y="118821"/>
                  </a:lnTo>
                  <a:close/>
                </a:path>
                <a:path w="1186814" h="337820">
                  <a:moveTo>
                    <a:pt x="570979" y="223596"/>
                  </a:moveTo>
                  <a:lnTo>
                    <a:pt x="567283" y="225310"/>
                  </a:lnTo>
                  <a:lnTo>
                    <a:pt x="554494" y="227050"/>
                  </a:lnTo>
                  <a:lnTo>
                    <a:pt x="542950" y="227050"/>
                  </a:lnTo>
                  <a:lnTo>
                    <a:pt x="536905" y="225056"/>
                  </a:lnTo>
                  <a:lnTo>
                    <a:pt x="535686" y="220510"/>
                  </a:lnTo>
                  <a:lnTo>
                    <a:pt x="535736" y="213702"/>
                  </a:lnTo>
                  <a:lnTo>
                    <a:pt x="539102" y="205143"/>
                  </a:lnTo>
                  <a:lnTo>
                    <a:pt x="545693" y="194602"/>
                  </a:lnTo>
                  <a:lnTo>
                    <a:pt x="555472" y="181825"/>
                  </a:lnTo>
                  <a:lnTo>
                    <a:pt x="543623" y="180835"/>
                  </a:lnTo>
                  <a:lnTo>
                    <a:pt x="540613" y="180835"/>
                  </a:lnTo>
                  <a:lnTo>
                    <a:pt x="530999" y="182473"/>
                  </a:lnTo>
                  <a:lnTo>
                    <a:pt x="523760" y="187502"/>
                  </a:lnTo>
                  <a:lnTo>
                    <a:pt x="518502" y="196100"/>
                  </a:lnTo>
                  <a:lnTo>
                    <a:pt x="514870" y="208457"/>
                  </a:lnTo>
                  <a:lnTo>
                    <a:pt x="430047" y="289344"/>
                  </a:lnTo>
                  <a:lnTo>
                    <a:pt x="484301" y="184353"/>
                  </a:lnTo>
                  <a:lnTo>
                    <a:pt x="457682" y="184353"/>
                  </a:lnTo>
                  <a:lnTo>
                    <a:pt x="382816" y="330542"/>
                  </a:lnTo>
                  <a:lnTo>
                    <a:pt x="409943" y="330542"/>
                  </a:lnTo>
                  <a:lnTo>
                    <a:pt x="418668" y="312432"/>
                  </a:lnTo>
                  <a:lnTo>
                    <a:pt x="516483" y="222034"/>
                  </a:lnTo>
                  <a:lnTo>
                    <a:pt x="521830" y="228257"/>
                  </a:lnTo>
                  <a:lnTo>
                    <a:pt x="528688" y="232638"/>
                  </a:lnTo>
                  <a:lnTo>
                    <a:pt x="537057" y="235229"/>
                  </a:lnTo>
                  <a:lnTo>
                    <a:pt x="546887" y="236080"/>
                  </a:lnTo>
                  <a:lnTo>
                    <a:pt x="549414" y="236080"/>
                  </a:lnTo>
                  <a:lnTo>
                    <a:pt x="561289" y="234696"/>
                  </a:lnTo>
                  <a:lnTo>
                    <a:pt x="570979" y="223596"/>
                  </a:lnTo>
                  <a:close/>
                </a:path>
                <a:path w="1186814" h="337820">
                  <a:moveTo>
                    <a:pt x="1186548" y="264160"/>
                  </a:moveTo>
                  <a:lnTo>
                    <a:pt x="1178623" y="257136"/>
                  </a:lnTo>
                  <a:lnTo>
                    <a:pt x="1149858" y="287591"/>
                  </a:lnTo>
                  <a:lnTo>
                    <a:pt x="1126185" y="308533"/>
                  </a:lnTo>
                  <a:lnTo>
                    <a:pt x="1107440" y="320611"/>
                  </a:lnTo>
                  <a:lnTo>
                    <a:pt x="1093457" y="324485"/>
                  </a:lnTo>
                  <a:lnTo>
                    <a:pt x="1088428" y="324485"/>
                  </a:lnTo>
                  <a:lnTo>
                    <a:pt x="1085380" y="322465"/>
                  </a:lnTo>
                  <a:lnTo>
                    <a:pt x="1083106" y="313944"/>
                  </a:lnTo>
                  <a:lnTo>
                    <a:pt x="1086243" y="306920"/>
                  </a:lnTo>
                  <a:lnTo>
                    <a:pt x="1092809" y="295859"/>
                  </a:lnTo>
                  <a:lnTo>
                    <a:pt x="1123619" y="242112"/>
                  </a:lnTo>
                  <a:lnTo>
                    <a:pt x="1130465" y="228244"/>
                  </a:lnTo>
                  <a:lnTo>
                    <a:pt x="1134605" y="215607"/>
                  </a:lnTo>
                  <a:lnTo>
                    <a:pt x="1136180" y="204673"/>
                  </a:lnTo>
                  <a:lnTo>
                    <a:pt x="1135341" y="195910"/>
                  </a:lnTo>
                  <a:lnTo>
                    <a:pt x="1131912" y="188277"/>
                  </a:lnTo>
                  <a:lnTo>
                    <a:pt x="1126375" y="182778"/>
                  </a:lnTo>
                  <a:lnTo>
                    <a:pt x="1118857" y="179438"/>
                  </a:lnTo>
                  <a:lnTo>
                    <a:pt x="1109535" y="178308"/>
                  </a:lnTo>
                  <a:lnTo>
                    <a:pt x="1092517" y="181419"/>
                  </a:lnTo>
                  <a:lnTo>
                    <a:pt x="1074013" y="190754"/>
                  </a:lnTo>
                  <a:lnTo>
                    <a:pt x="1054252" y="206298"/>
                  </a:lnTo>
                  <a:lnTo>
                    <a:pt x="1033462" y="228053"/>
                  </a:lnTo>
                  <a:lnTo>
                    <a:pt x="1036332" y="217932"/>
                  </a:lnTo>
                  <a:lnTo>
                    <a:pt x="1038466" y="209283"/>
                  </a:lnTo>
                  <a:lnTo>
                    <a:pt x="1039431" y="201853"/>
                  </a:lnTo>
                  <a:lnTo>
                    <a:pt x="1038758" y="195402"/>
                  </a:lnTo>
                  <a:lnTo>
                    <a:pt x="1035329" y="188061"/>
                  </a:lnTo>
                  <a:lnTo>
                    <a:pt x="1029652" y="182714"/>
                  </a:lnTo>
                  <a:lnTo>
                    <a:pt x="1021981" y="179425"/>
                  </a:lnTo>
                  <a:lnTo>
                    <a:pt x="1012596" y="178308"/>
                  </a:lnTo>
                  <a:lnTo>
                    <a:pt x="995070" y="181597"/>
                  </a:lnTo>
                  <a:lnTo>
                    <a:pt x="976249" y="191439"/>
                  </a:lnTo>
                  <a:lnTo>
                    <a:pt x="955865" y="207784"/>
                  </a:lnTo>
                  <a:lnTo>
                    <a:pt x="933678" y="230581"/>
                  </a:lnTo>
                  <a:lnTo>
                    <a:pt x="955433" y="184340"/>
                  </a:lnTo>
                  <a:lnTo>
                    <a:pt x="929830" y="184340"/>
                  </a:lnTo>
                  <a:lnTo>
                    <a:pt x="900353" y="245160"/>
                  </a:lnTo>
                  <a:lnTo>
                    <a:pt x="887349" y="253644"/>
                  </a:lnTo>
                  <a:lnTo>
                    <a:pt x="877697" y="258826"/>
                  </a:lnTo>
                  <a:lnTo>
                    <a:pt x="870673" y="261175"/>
                  </a:lnTo>
                  <a:lnTo>
                    <a:pt x="863650" y="261823"/>
                  </a:lnTo>
                  <a:lnTo>
                    <a:pt x="857440" y="261823"/>
                  </a:lnTo>
                  <a:lnTo>
                    <a:pt x="850569" y="259702"/>
                  </a:lnTo>
                  <a:lnTo>
                    <a:pt x="842949" y="255676"/>
                  </a:lnTo>
                  <a:lnTo>
                    <a:pt x="849350" y="238315"/>
                  </a:lnTo>
                  <a:lnTo>
                    <a:pt x="852792" y="222592"/>
                  </a:lnTo>
                  <a:lnTo>
                    <a:pt x="842937" y="183794"/>
                  </a:lnTo>
                  <a:lnTo>
                    <a:pt x="842937" y="204965"/>
                  </a:lnTo>
                  <a:lnTo>
                    <a:pt x="842746" y="207962"/>
                  </a:lnTo>
                  <a:lnTo>
                    <a:pt x="833970" y="211886"/>
                  </a:lnTo>
                  <a:lnTo>
                    <a:pt x="827938" y="220510"/>
                  </a:lnTo>
                  <a:lnTo>
                    <a:pt x="825042" y="231406"/>
                  </a:lnTo>
                  <a:lnTo>
                    <a:pt x="825728" y="241973"/>
                  </a:lnTo>
                  <a:lnTo>
                    <a:pt x="825741" y="242112"/>
                  </a:lnTo>
                  <a:lnTo>
                    <a:pt x="826681" y="245630"/>
                  </a:lnTo>
                  <a:lnTo>
                    <a:pt x="828903" y="250151"/>
                  </a:lnTo>
                  <a:lnTo>
                    <a:pt x="831773" y="255168"/>
                  </a:lnTo>
                  <a:lnTo>
                    <a:pt x="811225" y="286537"/>
                  </a:lnTo>
                  <a:lnTo>
                    <a:pt x="791311" y="308991"/>
                  </a:lnTo>
                  <a:lnTo>
                    <a:pt x="771829" y="322503"/>
                  </a:lnTo>
                  <a:lnTo>
                    <a:pt x="752563" y="327012"/>
                  </a:lnTo>
                  <a:lnTo>
                    <a:pt x="742010" y="327012"/>
                  </a:lnTo>
                  <a:lnTo>
                    <a:pt x="734161" y="321983"/>
                  </a:lnTo>
                  <a:lnTo>
                    <a:pt x="731710" y="312953"/>
                  </a:lnTo>
                  <a:lnTo>
                    <a:pt x="731812" y="301282"/>
                  </a:lnTo>
                  <a:lnTo>
                    <a:pt x="747636" y="263994"/>
                  </a:lnTo>
                  <a:lnTo>
                    <a:pt x="783082" y="216649"/>
                  </a:lnTo>
                  <a:lnTo>
                    <a:pt x="815619" y="191808"/>
                  </a:lnTo>
                  <a:lnTo>
                    <a:pt x="827570" y="188887"/>
                  </a:lnTo>
                  <a:lnTo>
                    <a:pt x="834605" y="188887"/>
                  </a:lnTo>
                  <a:lnTo>
                    <a:pt x="839698" y="192887"/>
                  </a:lnTo>
                  <a:lnTo>
                    <a:pt x="841552" y="199910"/>
                  </a:lnTo>
                  <a:lnTo>
                    <a:pt x="842124" y="201942"/>
                  </a:lnTo>
                  <a:lnTo>
                    <a:pt x="842937" y="204965"/>
                  </a:lnTo>
                  <a:lnTo>
                    <a:pt x="842937" y="183794"/>
                  </a:lnTo>
                  <a:lnTo>
                    <a:pt x="842022" y="182854"/>
                  </a:lnTo>
                  <a:lnTo>
                    <a:pt x="833818" y="178790"/>
                  </a:lnTo>
                  <a:lnTo>
                    <a:pt x="823963" y="177342"/>
                  </a:lnTo>
                  <a:lnTo>
                    <a:pt x="806183" y="179895"/>
                  </a:lnTo>
                  <a:lnTo>
                    <a:pt x="767016" y="200418"/>
                  </a:lnTo>
                  <a:lnTo>
                    <a:pt x="728052" y="241973"/>
                  </a:lnTo>
                  <a:lnTo>
                    <a:pt x="724166" y="250126"/>
                  </a:lnTo>
                  <a:lnTo>
                    <a:pt x="723417" y="249135"/>
                  </a:lnTo>
                  <a:lnTo>
                    <a:pt x="693381" y="261721"/>
                  </a:lnTo>
                  <a:lnTo>
                    <a:pt x="685850" y="261721"/>
                  </a:lnTo>
                  <a:lnTo>
                    <a:pt x="679284" y="259702"/>
                  </a:lnTo>
                  <a:lnTo>
                    <a:pt x="671652" y="255676"/>
                  </a:lnTo>
                  <a:lnTo>
                    <a:pt x="678053" y="238315"/>
                  </a:lnTo>
                  <a:lnTo>
                    <a:pt x="681507" y="222592"/>
                  </a:lnTo>
                  <a:lnTo>
                    <a:pt x="682282" y="208851"/>
                  </a:lnTo>
                  <a:lnTo>
                    <a:pt x="680656" y="197421"/>
                  </a:lnTo>
                  <a:lnTo>
                    <a:pt x="676910" y="189191"/>
                  </a:lnTo>
                  <a:lnTo>
                    <a:pt x="676605" y="188887"/>
                  </a:lnTo>
                  <a:lnTo>
                    <a:pt x="671626" y="183769"/>
                  </a:lnTo>
                  <a:lnTo>
                    <a:pt x="671626" y="204965"/>
                  </a:lnTo>
                  <a:lnTo>
                    <a:pt x="671423" y="207962"/>
                  </a:lnTo>
                  <a:lnTo>
                    <a:pt x="662673" y="211886"/>
                  </a:lnTo>
                  <a:lnTo>
                    <a:pt x="656640" y="220510"/>
                  </a:lnTo>
                  <a:lnTo>
                    <a:pt x="653757" y="231406"/>
                  </a:lnTo>
                  <a:lnTo>
                    <a:pt x="654443" y="241973"/>
                  </a:lnTo>
                  <a:lnTo>
                    <a:pt x="654456" y="242112"/>
                  </a:lnTo>
                  <a:lnTo>
                    <a:pt x="655408" y="245630"/>
                  </a:lnTo>
                  <a:lnTo>
                    <a:pt x="657618" y="250151"/>
                  </a:lnTo>
                  <a:lnTo>
                    <a:pt x="660476" y="255168"/>
                  </a:lnTo>
                  <a:lnTo>
                    <a:pt x="639927" y="286537"/>
                  </a:lnTo>
                  <a:lnTo>
                    <a:pt x="620014" y="308991"/>
                  </a:lnTo>
                  <a:lnTo>
                    <a:pt x="600532" y="322503"/>
                  </a:lnTo>
                  <a:lnTo>
                    <a:pt x="581279" y="327012"/>
                  </a:lnTo>
                  <a:lnTo>
                    <a:pt x="570750" y="327012"/>
                  </a:lnTo>
                  <a:lnTo>
                    <a:pt x="562838" y="321983"/>
                  </a:lnTo>
                  <a:lnTo>
                    <a:pt x="560425" y="312953"/>
                  </a:lnTo>
                  <a:lnTo>
                    <a:pt x="560514" y="301282"/>
                  </a:lnTo>
                  <a:lnTo>
                    <a:pt x="576338" y="263994"/>
                  </a:lnTo>
                  <a:lnTo>
                    <a:pt x="611784" y="216649"/>
                  </a:lnTo>
                  <a:lnTo>
                    <a:pt x="644347" y="191808"/>
                  </a:lnTo>
                  <a:lnTo>
                    <a:pt x="656285" y="188887"/>
                  </a:lnTo>
                  <a:lnTo>
                    <a:pt x="663308" y="188887"/>
                  </a:lnTo>
                  <a:lnTo>
                    <a:pt x="668388" y="192887"/>
                  </a:lnTo>
                  <a:lnTo>
                    <a:pt x="671626" y="204965"/>
                  </a:lnTo>
                  <a:lnTo>
                    <a:pt x="671626" y="183769"/>
                  </a:lnTo>
                  <a:lnTo>
                    <a:pt x="670737" y="182854"/>
                  </a:lnTo>
                  <a:lnTo>
                    <a:pt x="662533" y="178790"/>
                  </a:lnTo>
                  <a:lnTo>
                    <a:pt x="652678" y="177342"/>
                  </a:lnTo>
                  <a:lnTo>
                    <a:pt x="634885" y="179895"/>
                  </a:lnTo>
                  <a:lnTo>
                    <a:pt x="595718" y="200418"/>
                  </a:lnTo>
                  <a:lnTo>
                    <a:pt x="556755" y="241973"/>
                  </a:lnTo>
                  <a:lnTo>
                    <a:pt x="540588" y="289090"/>
                  </a:lnTo>
                  <a:lnTo>
                    <a:pt x="542353" y="308991"/>
                  </a:lnTo>
                  <a:lnTo>
                    <a:pt x="542391" y="309448"/>
                  </a:lnTo>
                  <a:lnTo>
                    <a:pt x="547725" y="321043"/>
                  </a:lnTo>
                  <a:lnTo>
                    <a:pt x="556247" y="329907"/>
                  </a:lnTo>
                  <a:lnTo>
                    <a:pt x="567016" y="335559"/>
                  </a:lnTo>
                  <a:lnTo>
                    <a:pt x="579107" y="337553"/>
                  </a:lnTo>
                  <a:lnTo>
                    <a:pt x="602373" y="332930"/>
                  </a:lnTo>
                  <a:lnTo>
                    <a:pt x="612267" y="327012"/>
                  </a:lnTo>
                  <a:lnTo>
                    <a:pt x="625602" y="319036"/>
                  </a:lnTo>
                  <a:lnTo>
                    <a:pt x="647852" y="295821"/>
                  </a:lnTo>
                  <a:lnTo>
                    <a:pt x="668172" y="263232"/>
                  </a:lnTo>
                  <a:lnTo>
                    <a:pt x="674497" y="266522"/>
                  </a:lnTo>
                  <a:lnTo>
                    <a:pt x="680847" y="268871"/>
                  </a:lnTo>
                  <a:lnTo>
                    <a:pt x="687146" y="270281"/>
                  </a:lnTo>
                  <a:lnTo>
                    <a:pt x="693280" y="270751"/>
                  </a:lnTo>
                  <a:lnTo>
                    <a:pt x="700303" y="270281"/>
                  </a:lnTo>
                  <a:lnTo>
                    <a:pt x="700798" y="270281"/>
                  </a:lnTo>
                  <a:lnTo>
                    <a:pt x="708825" y="268173"/>
                  </a:lnTo>
                  <a:lnTo>
                    <a:pt x="717638" y="263817"/>
                  </a:lnTo>
                  <a:lnTo>
                    <a:pt x="716584" y="266039"/>
                  </a:lnTo>
                  <a:lnTo>
                    <a:pt x="711898" y="289090"/>
                  </a:lnTo>
                  <a:lnTo>
                    <a:pt x="713651" y="308991"/>
                  </a:lnTo>
                  <a:lnTo>
                    <a:pt x="713701" y="309448"/>
                  </a:lnTo>
                  <a:lnTo>
                    <a:pt x="719023" y="321043"/>
                  </a:lnTo>
                  <a:lnTo>
                    <a:pt x="727532" y="329907"/>
                  </a:lnTo>
                  <a:lnTo>
                    <a:pt x="738301" y="335559"/>
                  </a:lnTo>
                  <a:lnTo>
                    <a:pt x="750392" y="337553"/>
                  </a:lnTo>
                  <a:lnTo>
                    <a:pt x="773658" y="332930"/>
                  </a:lnTo>
                  <a:lnTo>
                    <a:pt x="783551" y="327012"/>
                  </a:lnTo>
                  <a:lnTo>
                    <a:pt x="796886" y="319036"/>
                  </a:lnTo>
                  <a:lnTo>
                    <a:pt x="819137" y="295821"/>
                  </a:lnTo>
                  <a:lnTo>
                    <a:pt x="839470" y="263232"/>
                  </a:lnTo>
                  <a:lnTo>
                    <a:pt x="845781" y="266522"/>
                  </a:lnTo>
                  <a:lnTo>
                    <a:pt x="852144" y="268871"/>
                  </a:lnTo>
                  <a:lnTo>
                    <a:pt x="858443" y="270281"/>
                  </a:lnTo>
                  <a:lnTo>
                    <a:pt x="864590" y="270751"/>
                  </a:lnTo>
                  <a:lnTo>
                    <a:pt x="870826" y="270281"/>
                  </a:lnTo>
                  <a:lnTo>
                    <a:pt x="871969" y="270281"/>
                  </a:lnTo>
                  <a:lnTo>
                    <a:pt x="880922" y="267601"/>
                  </a:lnTo>
                  <a:lnTo>
                    <a:pt x="889165" y="263232"/>
                  </a:lnTo>
                  <a:lnTo>
                    <a:pt x="891844" y="261823"/>
                  </a:lnTo>
                  <a:lnTo>
                    <a:pt x="892492" y="261378"/>
                  </a:lnTo>
                  <a:lnTo>
                    <a:pt x="858989" y="330530"/>
                  </a:lnTo>
                  <a:lnTo>
                    <a:pt x="887628" y="330530"/>
                  </a:lnTo>
                  <a:lnTo>
                    <a:pt x="921677" y="266280"/>
                  </a:lnTo>
                  <a:lnTo>
                    <a:pt x="956017" y="221907"/>
                  </a:lnTo>
                  <a:lnTo>
                    <a:pt x="987171" y="196176"/>
                  </a:lnTo>
                  <a:lnTo>
                    <a:pt x="1011656" y="187871"/>
                  </a:lnTo>
                  <a:lnTo>
                    <a:pt x="1016673" y="187871"/>
                  </a:lnTo>
                  <a:lnTo>
                    <a:pt x="1019708" y="189877"/>
                  </a:lnTo>
                  <a:lnTo>
                    <a:pt x="1021867" y="197904"/>
                  </a:lnTo>
                  <a:lnTo>
                    <a:pt x="1018832" y="203441"/>
                  </a:lnTo>
                  <a:lnTo>
                    <a:pt x="955421" y="330530"/>
                  </a:lnTo>
                  <a:lnTo>
                    <a:pt x="984046" y="330530"/>
                  </a:lnTo>
                  <a:lnTo>
                    <a:pt x="1018120" y="266280"/>
                  </a:lnTo>
                  <a:lnTo>
                    <a:pt x="1052474" y="221907"/>
                  </a:lnTo>
                  <a:lnTo>
                    <a:pt x="1083614" y="196176"/>
                  </a:lnTo>
                  <a:lnTo>
                    <a:pt x="1108075" y="187871"/>
                  </a:lnTo>
                  <a:lnTo>
                    <a:pt x="1113129" y="187871"/>
                  </a:lnTo>
                  <a:lnTo>
                    <a:pt x="1116164" y="189877"/>
                  </a:lnTo>
                  <a:lnTo>
                    <a:pt x="1118158" y="197396"/>
                  </a:lnTo>
                  <a:lnTo>
                    <a:pt x="1116139" y="202946"/>
                  </a:lnTo>
                  <a:lnTo>
                    <a:pt x="1110881" y="211455"/>
                  </a:lnTo>
                  <a:lnTo>
                    <a:pt x="1079449" y="264718"/>
                  </a:lnTo>
                  <a:lnTo>
                    <a:pt x="1072476" y="278853"/>
                  </a:lnTo>
                  <a:lnTo>
                    <a:pt x="1068552" y="292227"/>
                  </a:lnTo>
                  <a:lnTo>
                    <a:pt x="1067384" y="304292"/>
                  </a:lnTo>
                  <a:lnTo>
                    <a:pt x="1068666" y="314464"/>
                  </a:lnTo>
                  <a:lnTo>
                    <a:pt x="1072349" y="323469"/>
                  </a:lnTo>
                  <a:lnTo>
                    <a:pt x="1077683" y="330085"/>
                  </a:lnTo>
                  <a:lnTo>
                    <a:pt x="1084326" y="334162"/>
                  </a:lnTo>
                  <a:lnTo>
                    <a:pt x="1091882" y="335546"/>
                  </a:lnTo>
                  <a:lnTo>
                    <a:pt x="1110373" y="331470"/>
                  </a:lnTo>
                  <a:lnTo>
                    <a:pt x="1132497" y="318719"/>
                  </a:lnTo>
                  <a:lnTo>
                    <a:pt x="1157973" y="296545"/>
                  </a:lnTo>
                  <a:lnTo>
                    <a:pt x="1186548" y="264160"/>
                  </a:lnTo>
                  <a:close/>
                </a:path>
              </a:pathLst>
            </a:custGeom>
            <a:solidFill>
              <a:srgbClr val="2951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7224" y="5552918"/>
              <a:ext cx="107393" cy="1979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36804" y="1269655"/>
              <a:ext cx="3572964" cy="171387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03660" y="220522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5">
                  <a:moveTo>
                    <a:pt x="6083" y="0"/>
                  </a:moveTo>
                  <a:lnTo>
                    <a:pt x="1816" y="0"/>
                  </a:lnTo>
                  <a:lnTo>
                    <a:pt x="0" y="1905"/>
                  </a:lnTo>
                  <a:lnTo>
                    <a:pt x="0" y="6273"/>
                  </a:lnTo>
                  <a:lnTo>
                    <a:pt x="1816" y="8089"/>
                  </a:lnTo>
                  <a:lnTo>
                    <a:pt x="3911" y="8089"/>
                  </a:lnTo>
                  <a:lnTo>
                    <a:pt x="6083" y="8089"/>
                  </a:lnTo>
                  <a:lnTo>
                    <a:pt x="7988" y="6273"/>
                  </a:lnTo>
                  <a:lnTo>
                    <a:pt x="7988" y="1905"/>
                  </a:lnTo>
                  <a:lnTo>
                    <a:pt x="6083" y="0"/>
                  </a:lnTo>
                  <a:close/>
                </a:path>
              </a:pathLst>
            </a:custGeom>
            <a:solidFill>
              <a:srgbClr val="A25B4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112166" y="137004"/>
            <a:ext cx="7004050" cy="915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90"/>
              <a:t>Arona</a:t>
            </a:r>
            <a:r>
              <a:rPr dirty="0" sz="2100" spc="-155"/>
              <a:t> </a:t>
            </a:r>
            <a:r>
              <a:rPr dirty="0" sz="2100" spc="90"/>
              <a:t>Sauvignon</a:t>
            </a:r>
            <a:r>
              <a:rPr dirty="0" sz="2100" spc="-150"/>
              <a:t> </a:t>
            </a:r>
            <a:r>
              <a:rPr dirty="0" sz="2100" spc="70"/>
              <a:t>Blanc</a:t>
            </a:r>
            <a:r>
              <a:rPr dirty="0" sz="2100" spc="225"/>
              <a:t> </a:t>
            </a:r>
            <a:r>
              <a:rPr dirty="0" sz="2100"/>
              <a:t>-</a:t>
            </a:r>
            <a:r>
              <a:rPr dirty="0" sz="2100" spc="-155"/>
              <a:t> </a:t>
            </a:r>
            <a:r>
              <a:rPr dirty="0" sz="2100" spc="75"/>
              <a:t>Three</a:t>
            </a:r>
            <a:r>
              <a:rPr dirty="0" sz="2100" spc="-150"/>
              <a:t> </a:t>
            </a:r>
            <a:r>
              <a:rPr dirty="0" sz="2100" spc="105"/>
              <a:t>Brooms</a:t>
            </a:r>
            <a:r>
              <a:rPr dirty="0" sz="2100" spc="-150"/>
              <a:t> </a:t>
            </a:r>
            <a:r>
              <a:rPr dirty="0" sz="2100" spc="90"/>
              <a:t>Sauvignon</a:t>
            </a:r>
            <a:r>
              <a:rPr dirty="0" sz="2100" spc="-155"/>
              <a:t> </a:t>
            </a:r>
            <a:r>
              <a:rPr dirty="0" sz="2100" spc="60"/>
              <a:t>Blanc</a:t>
            </a:r>
            <a:endParaRPr sz="2100"/>
          </a:p>
          <a:p>
            <a:pPr marL="1190625">
              <a:lnSpc>
                <a:spcPct val="100000"/>
              </a:lnSpc>
              <a:spcBef>
                <a:spcPts val="1960"/>
              </a:spcBef>
            </a:pPr>
            <a:r>
              <a:rPr dirty="0" sz="2100" spc="90"/>
              <a:t>Arona</a:t>
            </a:r>
            <a:r>
              <a:rPr dirty="0" sz="2100" spc="-145"/>
              <a:t> </a:t>
            </a:r>
            <a:r>
              <a:rPr dirty="0" sz="2100" spc="90"/>
              <a:t>Sauvignon</a:t>
            </a:r>
            <a:r>
              <a:rPr dirty="0" sz="2100" spc="-140"/>
              <a:t> </a:t>
            </a:r>
            <a:r>
              <a:rPr dirty="0" sz="2100" spc="60"/>
              <a:t>Blanc</a:t>
            </a:r>
            <a:endParaRPr sz="2100"/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39370" marR="36830" indent="-27305">
              <a:lnSpc>
                <a:spcPts val="1270"/>
              </a:lnSpc>
              <a:spcBef>
                <a:spcPts val="180"/>
              </a:spcBef>
            </a:pPr>
            <a:r>
              <a:rPr dirty="0" b="1" i="0">
                <a:latin typeface="Myriad Pro"/>
                <a:cs typeface="Myriad Pro"/>
              </a:rPr>
              <a:t>Arona</a:t>
            </a:r>
            <a:r>
              <a:rPr dirty="0" spc="105" b="1" i="0">
                <a:latin typeface="Myriad Pro"/>
                <a:cs typeface="Myriad Pro"/>
              </a:rPr>
              <a:t> </a:t>
            </a:r>
            <a:r>
              <a:rPr dirty="0"/>
              <a:t>is</a:t>
            </a:r>
            <a:r>
              <a:rPr dirty="0" spc="135"/>
              <a:t> </a:t>
            </a:r>
            <a:r>
              <a:rPr dirty="0"/>
              <a:t>shaped</a:t>
            </a:r>
            <a:r>
              <a:rPr dirty="0" spc="135"/>
              <a:t> </a:t>
            </a:r>
            <a:r>
              <a:rPr dirty="0"/>
              <a:t>to</a:t>
            </a:r>
            <a:r>
              <a:rPr dirty="0" spc="135"/>
              <a:t> </a:t>
            </a:r>
            <a:r>
              <a:rPr dirty="0"/>
              <a:t>present</a:t>
            </a:r>
            <a:r>
              <a:rPr dirty="0" spc="135"/>
              <a:t> </a:t>
            </a:r>
            <a:r>
              <a:rPr dirty="0"/>
              <a:t>the</a:t>
            </a:r>
            <a:r>
              <a:rPr dirty="0" spc="135"/>
              <a:t> </a:t>
            </a:r>
            <a:r>
              <a:rPr dirty="0"/>
              <a:t>warmer</a:t>
            </a:r>
            <a:r>
              <a:rPr dirty="0" spc="135"/>
              <a:t> </a:t>
            </a:r>
            <a:r>
              <a:rPr dirty="0"/>
              <a:t>side</a:t>
            </a:r>
            <a:r>
              <a:rPr dirty="0" spc="135"/>
              <a:t> </a:t>
            </a:r>
            <a:r>
              <a:rPr dirty="0"/>
              <a:t>Waverley</a:t>
            </a:r>
            <a:r>
              <a:rPr dirty="0" spc="135"/>
              <a:t> </a:t>
            </a:r>
            <a:r>
              <a:rPr dirty="0"/>
              <a:t>Vineyard,</a:t>
            </a:r>
            <a:r>
              <a:rPr dirty="0" spc="135"/>
              <a:t> </a:t>
            </a:r>
            <a:r>
              <a:rPr dirty="0"/>
              <a:t>drawing</a:t>
            </a:r>
            <a:r>
              <a:rPr dirty="0" spc="135"/>
              <a:t> </a:t>
            </a:r>
            <a:r>
              <a:rPr dirty="0"/>
              <a:t>from</a:t>
            </a:r>
            <a:r>
              <a:rPr dirty="0" spc="135"/>
              <a:t> </a:t>
            </a:r>
            <a:r>
              <a:rPr dirty="0"/>
              <a:t>the</a:t>
            </a:r>
            <a:r>
              <a:rPr dirty="0" spc="135"/>
              <a:t> </a:t>
            </a:r>
            <a:r>
              <a:rPr dirty="0" spc="-20"/>
              <a:t>more</a:t>
            </a:r>
            <a:r>
              <a:rPr dirty="0" spc="10"/>
              <a:t> inland</a:t>
            </a:r>
            <a:r>
              <a:rPr dirty="0" spc="75"/>
              <a:t> </a:t>
            </a:r>
            <a:r>
              <a:rPr dirty="0" spc="10"/>
              <a:t>area</a:t>
            </a:r>
            <a:r>
              <a:rPr dirty="0" spc="75"/>
              <a:t> </a:t>
            </a:r>
            <a:r>
              <a:rPr dirty="0" spc="10"/>
              <a:t>of</a:t>
            </a:r>
            <a:r>
              <a:rPr dirty="0" spc="75"/>
              <a:t> </a:t>
            </a:r>
            <a:r>
              <a:rPr dirty="0" spc="10"/>
              <a:t>the</a:t>
            </a:r>
            <a:r>
              <a:rPr dirty="0" spc="80"/>
              <a:t> </a:t>
            </a:r>
            <a:r>
              <a:rPr dirty="0" spc="10"/>
              <a:t>vineyard.</a:t>
            </a:r>
            <a:r>
              <a:rPr dirty="0" spc="75"/>
              <a:t> </a:t>
            </a:r>
            <a:r>
              <a:rPr dirty="0" spc="10"/>
              <a:t>It</a:t>
            </a:r>
            <a:r>
              <a:rPr dirty="0" spc="75"/>
              <a:t> </a:t>
            </a:r>
            <a:r>
              <a:rPr dirty="0" spc="10"/>
              <a:t>shows</a:t>
            </a:r>
            <a:r>
              <a:rPr dirty="0" spc="75"/>
              <a:t> </a:t>
            </a:r>
            <a:r>
              <a:rPr dirty="0" spc="10"/>
              <a:t>its</a:t>
            </a:r>
            <a:r>
              <a:rPr dirty="0" spc="80"/>
              <a:t> </a:t>
            </a:r>
            <a:r>
              <a:rPr dirty="0" spc="10"/>
              <a:t>unique</a:t>
            </a:r>
            <a:r>
              <a:rPr dirty="0" spc="75"/>
              <a:t> </a:t>
            </a:r>
            <a:r>
              <a:rPr dirty="0" spc="10"/>
              <a:t>characteristics</a:t>
            </a:r>
            <a:r>
              <a:rPr dirty="0" spc="75"/>
              <a:t> </a:t>
            </a:r>
            <a:r>
              <a:rPr dirty="0" spc="-10"/>
              <a:t>within</a:t>
            </a:r>
          </a:p>
          <a:p>
            <a:pPr marL="12700" marR="565785">
              <a:lnSpc>
                <a:spcPts val="1320"/>
              </a:lnSpc>
              <a:spcBef>
                <a:spcPts val="10"/>
              </a:spcBef>
            </a:pPr>
            <a:r>
              <a:rPr dirty="0" spc="10"/>
              <a:t>the</a:t>
            </a:r>
            <a:r>
              <a:rPr dirty="0" spc="95"/>
              <a:t> </a:t>
            </a:r>
            <a:r>
              <a:rPr dirty="0" spc="10"/>
              <a:t>Barker's</a:t>
            </a:r>
            <a:r>
              <a:rPr dirty="0" spc="100"/>
              <a:t> </a:t>
            </a:r>
            <a:r>
              <a:rPr dirty="0" spc="10"/>
              <a:t>Marque</a:t>
            </a:r>
            <a:r>
              <a:rPr dirty="0" spc="100"/>
              <a:t> </a:t>
            </a:r>
            <a:r>
              <a:rPr dirty="0" spc="10"/>
              <a:t>Waverley</a:t>
            </a:r>
            <a:r>
              <a:rPr dirty="0" spc="100"/>
              <a:t> </a:t>
            </a:r>
            <a:r>
              <a:rPr dirty="0" spc="10"/>
              <a:t>Vineyard</a:t>
            </a:r>
            <a:r>
              <a:rPr dirty="0" spc="100"/>
              <a:t> </a:t>
            </a:r>
            <a:r>
              <a:rPr dirty="0" spc="10"/>
              <a:t>Wines</a:t>
            </a:r>
            <a:r>
              <a:rPr dirty="0" spc="100"/>
              <a:t> </a:t>
            </a:r>
            <a:r>
              <a:rPr dirty="0" spc="10"/>
              <a:t>range,</a:t>
            </a:r>
            <a:r>
              <a:rPr dirty="0" spc="100"/>
              <a:t> </a:t>
            </a:r>
            <a:r>
              <a:rPr dirty="0" spc="10"/>
              <a:t>offering</a:t>
            </a:r>
            <a:r>
              <a:rPr dirty="0" spc="100"/>
              <a:t> </a:t>
            </a:r>
            <a:r>
              <a:rPr dirty="0" spc="10"/>
              <a:t>a</a:t>
            </a:r>
            <a:r>
              <a:rPr dirty="0" spc="100"/>
              <a:t> </a:t>
            </a:r>
            <a:r>
              <a:rPr dirty="0" spc="10"/>
              <a:t>composed</a:t>
            </a:r>
            <a:r>
              <a:rPr dirty="0" spc="100"/>
              <a:t> </a:t>
            </a:r>
            <a:r>
              <a:rPr dirty="0" spc="-25"/>
              <a:t>and</a:t>
            </a:r>
            <a:r>
              <a:rPr dirty="0" spc="10"/>
              <a:t> cohesive</a:t>
            </a:r>
            <a:r>
              <a:rPr dirty="0" spc="95"/>
              <a:t> </a:t>
            </a:r>
            <a:r>
              <a:rPr dirty="0" spc="10"/>
              <a:t>expression</a:t>
            </a:r>
            <a:r>
              <a:rPr dirty="0" spc="100"/>
              <a:t> </a:t>
            </a:r>
            <a:r>
              <a:rPr dirty="0" spc="10"/>
              <a:t>of</a:t>
            </a:r>
            <a:r>
              <a:rPr dirty="0" spc="100"/>
              <a:t> </a:t>
            </a:r>
            <a:r>
              <a:rPr dirty="0" spc="10"/>
              <a:t>Blind</a:t>
            </a:r>
            <a:r>
              <a:rPr dirty="0" spc="100"/>
              <a:t> </a:t>
            </a:r>
            <a:r>
              <a:rPr dirty="0" spc="10"/>
              <a:t>River</a:t>
            </a:r>
            <a:r>
              <a:rPr dirty="0" spc="95"/>
              <a:t> </a:t>
            </a:r>
            <a:r>
              <a:rPr dirty="0" spc="10"/>
              <a:t>Sauvignon</a:t>
            </a:r>
            <a:r>
              <a:rPr dirty="0" spc="100"/>
              <a:t> </a:t>
            </a:r>
            <a:r>
              <a:rPr dirty="0" spc="-10"/>
              <a:t>Blanc.</a:t>
            </a:r>
          </a:p>
          <a:p>
            <a:pPr marL="12700" marR="276860">
              <a:lnSpc>
                <a:spcPct val="100000"/>
              </a:lnSpc>
              <a:spcBef>
                <a:spcPts val="1275"/>
              </a:spcBef>
            </a:pPr>
            <a:r>
              <a:rPr dirty="0" spc="10"/>
              <a:t>The</a:t>
            </a:r>
            <a:r>
              <a:rPr dirty="0" spc="80"/>
              <a:t> </a:t>
            </a:r>
            <a:r>
              <a:rPr dirty="0" spc="10"/>
              <a:t>wine</a:t>
            </a:r>
            <a:r>
              <a:rPr dirty="0" spc="85"/>
              <a:t> </a:t>
            </a:r>
            <a:r>
              <a:rPr dirty="0" spc="10"/>
              <a:t>reflects</a:t>
            </a:r>
            <a:r>
              <a:rPr dirty="0" spc="85"/>
              <a:t> </a:t>
            </a:r>
            <a:r>
              <a:rPr dirty="0" spc="10"/>
              <a:t>a</a:t>
            </a:r>
            <a:r>
              <a:rPr dirty="0" spc="85"/>
              <a:t> </a:t>
            </a:r>
            <a:r>
              <a:rPr dirty="0" spc="10"/>
              <a:t>philosophy</a:t>
            </a:r>
            <a:r>
              <a:rPr dirty="0" spc="85"/>
              <a:t> </a:t>
            </a:r>
            <a:r>
              <a:rPr dirty="0" spc="10"/>
              <a:t>of</a:t>
            </a:r>
            <a:r>
              <a:rPr dirty="0" spc="85"/>
              <a:t> </a:t>
            </a:r>
            <a:r>
              <a:rPr dirty="0" spc="10"/>
              <a:t>balance</a:t>
            </a:r>
            <a:r>
              <a:rPr dirty="0" spc="80"/>
              <a:t> </a:t>
            </a:r>
            <a:r>
              <a:rPr dirty="0" spc="10"/>
              <a:t>and</a:t>
            </a:r>
            <a:r>
              <a:rPr dirty="0" spc="85"/>
              <a:t> </a:t>
            </a:r>
            <a:r>
              <a:rPr dirty="0" spc="10"/>
              <a:t>proportion,</a:t>
            </a:r>
            <a:r>
              <a:rPr dirty="0" spc="85"/>
              <a:t> </a:t>
            </a:r>
            <a:r>
              <a:rPr dirty="0" spc="10"/>
              <a:t>guided</a:t>
            </a:r>
            <a:r>
              <a:rPr dirty="0" spc="85"/>
              <a:t> </a:t>
            </a:r>
            <a:r>
              <a:rPr dirty="0" spc="10"/>
              <a:t>by</a:t>
            </a:r>
            <a:r>
              <a:rPr dirty="0" spc="85"/>
              <a:t> </a:t>
            </a:r>
            <a:r>
              <a:rPr dirty="0" spc="10"/>
              <a:t>careful</a:t>
            </a:r>
            <a:r>
              <a:rPr dirty="0" spc="85"/>
              <a:t> </a:t>
            </a:r>
            <a:r>
              <a:rPr dirty="0" spc="-10"/>
              <a:t>harvest</a:t>
            </a:r>
            <a:r>
              <a:rPr dirty="0" spc="10"/>
              <a:t> timing</a:t>
            </a:r>
            <a:r>
              <a:rPr dirty="0" spc="85"/>
              <a:t> </a:t>
            </a:r>
            <a:r>
              <a:rPr dirty="0" spc="10"/>
              <a:t>and</a:t>
            </a:r>
            <a:r>
              <a:rPr dirty="0" spc="90"/>
              <a:t> </a:t>
            </a:r>
            <a:r>
              <a:rPr dirty="0" spc="10"/>
              <a:t>restrained</a:t>
            </a:r>
            <a:r>
              <a:rPr dirty="0" spc="90"/>
              <a:t> </a:t>
            </a:r>
            <a:r>
              <a:rPr dirty="0" spc="10"/>
              <a:t>winemaking.</a:t>
            </a:r>
            <a:r>
              <a:rPr dirty="0" spc="90"/>
              <a:t> </a:t>
            </a:r>
            <a:r>
              <a:rPr dirty="0" spc="10"/>
              <a:t>Decisions</a:t>
            </a:r>
            <a:r>
              <a:rPr dirty="0" spc="90"/>
              <a:t> </a:t>
            </a:r>
            <a:r>
              <a:rPr dirty="0" spc="10"/>
              <a:t>in</a:t>
            </a:r>
            <a:r>
              <a:rPr dirty="0" spc="90"/>
              <a:t> </a:t>
            </a:r>
            <a:r>
              <a:rPr dirty="0" spc="10"/>
              <a:t>the</a:t>
            </a:r>
            <a:r>
              <a:rPr dirty="0" spc="90"/>
              <a:t> </a:t>
            </a:r>
            <a:r>
              <a:rPr dirty="0" spc="10"/>
              <a:t>vineyard</a:t>
            </a:r>
            <a:r>
              <a:rPr dirty="0" spc="90"/>
              <a:t> </a:t>
            </a:r>
            <a:r>
              <a:rPr dirty="0" spc="10"/>
              <a:t>and</a:t>
            </a:r>
            <a:r>
              <a:rPr dirty="0" spc="90"/>
              <a:t> </a:t>
            </a:r>
            <a:r>
              <a:rPr dirty="0" spc="10"/>
              <a:t>cellar</a:t>
            </a:r>
            <a:r>
              <a:rPr dirty="0" spc="90"/>
              <a:t> </a:t>
            </a:r>
            <a:r>
              <a:rPr dirty="0" spc="10"/>
              <a:t>are</a:t>
            </a:r>
            <a:r>
              <a:rPr dirty="0" spc="90"/>
              <a:t> </a:t>
            </a:r>
            <a:r>
              <a:rPr dirty="0" spc="-20"/>
              <a:t>made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with</a:t>
            </a:r>
            <a:r>
              <a:rPr dirty="0" spc="105"/>
              <a:t> </a:t>
            </a:r>
            <a:r>
              <a:rPr dirty="0"/>
              <a:t>the</a:t>
            </a:r>
            <a:r>
              <a:rPr dirty="0" spc="110"/>
              <a:t> </a:t>
            </a:r>
            <a:r>
              <a:rPr dirty="0"/>
              <a:t>intent</a:t>
            </a:r>
            <a:r>
              <a:rPr dirty="0" spc="110"/>
              <a:t> </a:t>
            </a:r>
            <a:r>
              <a:rPr dirty="0"/>
              <a:t>to</a:t>
            </a:r>
            <a:r>
              <a:rPr dirty="0" spc="105"/>
              <a:t> </a:t>
            </a:r>
            <a:r>
              <a:rPr dirty="0"/>
              <a:t>allow</a:t>
            </a:r>
            <a:r>
              <a:rPr dirty="0" spc="110"/>
              <a:t> </a:t>
            </a:r>
            <a:r>
              <a:rPr dirty="0"/>
              <a:t>the</a:t>
            </a:r>
            <a:r>
              <a:rPr dirty="0" spc="110"/>
              <a:t> </a:t>
            </a:r>
            <a:r>
              <a:rPr dirty="0"/>
              <a:t>character</a:t>
            </a:r>
            <a:r>
              <a:rPr dirty="0" spc="110"/>
              <a:t> </a:t>
            </a:r>
            <a:r>
              <a:rPr dirty="0"/>
              <a:t>of</a:t>
            </a:r>
            <a:r>
              <a:rPr dirty="0" spc="105"/>
              <a:t> </a:t>
            </a:r>
            <a:r>
              <a:rPr dirty="0"/>
              <a:t>the</a:t>
            </a:r>
            <a:r>
              <a:rPr dirty="0" spc="110"/>
              <a:t> </a:t>
            </a:r>
            <a:r>
              <a:rPr dirty="0"/>
              <a:t>site</a:t>
            </a:r>
            <a:r>
              <a:rPr dirty="0" spc="110"/>
              <a:t> </a:t>
            </a:r>
            <a:r>
              <a:rPr dirty="0"/>
              <a:t>to</a:t>
            </a:r>
            <a:r>
              <a:rPr dirty="0" spc="105"/>
              <a:t> </a:t>
            </a:r>
            <a:r>
              <a:rPr dirty="0"/>
              <a:t>emerge</a:t>
            </a:r>
            <a:r>
              <a:rPr dirty="0" spc="110"/>
              <a:t> </a:t>
            </a:r>
            <a:r>
              <a:rPr dirty="0"/>
              <a:t>clearly,</a:t>
            </a:r>
            <a:r>
              <a:rPr dirty="0" spc="110"/>
              <a:t> </a:t>
            </a:r>
            <a:r>
              <a:rPr dirty="0"/>
              <a:t>without</a:t>
            </a:r>
            <a:r>
              <a:rPr dirty="0" spc="110"/>
              <a:t> </a:t>
            </a:r>
            <a:r>
              <a:rPr dirty="0" spc="-10"/>
              <a:t>exaggeration</a:t>
            </a:r>
            <a:r>
              <a:rPr dirty="0" spc="10"/>
              <a:t> or</a:t>
            </a:r>
            <a:r>
              <a:rPr dirty="0" spc="80"/>
              <a:t> </a:t>
            </a:r>
            <a:r>
              <a:rPr dirty="0" spc="10"/>
              <a:t>overt</a:t>
            </a:r>
            <a:r>
              <a:rPr dirty="0" spc="85"/>
              <a:t> </a:t>
            </a:r>
            <a:r>
              <a:rPr dirty="0" spc="10"/>
              <a:t>intervention.</a:t>
            </a:r>
            <a:r>
              <a:rPr dirty="0" spc="85"/>
              <a:t> </a:t>
            </a:r>
            <a:r>
              <a:rPr dirty="0" spc="10"/>
              <a:t>Arona</a:t>
            </a:r>
            <a:r>
              <a:rPr dirty="0" spc="85"/>
              <a:t> </a:t>
            </a:r>
            <a:r>
              <a:rPr dirty="0" spc="10"/>
              <a:t>consistently</a:t>
            </a:r>
            <a:r>
              <a:rPr dirty="0" spc="85"/>
              <a:t> </a:t>
            </a:r>
            <a:r>
              <a:rPr dirty="0" spc="10"/>
              <a:t>represents</a:t>
            </a:r>
            <a:r>
              <a:rPr dirty="0" spc="85"/>
              <a:t> </a:t>
            </a:r>
            <a:r>
              <a:rPr dirty="0" spc="10"/>
              <a:t>the</a:t>
            </a:r>
            <a:r>
              <a:rPr dirty="0" spc="80"/>
              <a:t> </a:t>
            </a:r>
            <a:r>
              <a:rPr dirty="0" spc="10"/>
              <a:t>core</a:t>
            </a:r>
            <a:r>
              <a:rPr dirty="0" spc="85"/>
              <a:t> </a:t>
            </a:r>
            <a:r>
              <a:rPr dirty="0" spc="10"/>
              <a:t>identity</a:t>
            </a:r>
            <a:r>
              <a:rPr dirty="0" spc="85"/>
              <a:t> </a:t>
            </a:r>
            <a:r>
              <a:rPr dirty="0" spc="10"/>
              <a:t>of</a:t>
            </a:r>
            <a:r>
              <a:rPr dirty="0" spc="85"/>
              <a:t> </a:t>
            </a:r>
            <a:r>
              <a:rPr dirty="0" spc="10"/>
              <a:t>the</a:t>
            </a:r>
            <a:r>
              <a:rPr dirty="0" spc="85"/>
              <a:t> </a:t>
            </a:r>
            <a:r>
              <a:rPr dirty="0" spc="-10"/>
              <a:t>vineyard,</a:t>
            </a:r>
            <a:r>
              <a:rPr dirty="0" spc="10"/>
              <a:t> expressing</a:t>
            </a:r>
            <a:r>
              <a:rPr dirty="0" spc="110"/>
              <a:t> </a:t>
            </a:r>
            <a:r>
              <a:rPr dirty="0" spc="10"/>
              <a:t>place</a:t>
            </a:r>
            <a:r>
              <a:rPr dirty="0" spc="110"/>
              <a:t> </a:t>
            </a:r>
            <a:r>
              <a:rPr dirty="0" spc="10"/>
              <a:t>through</a:t>
            </a:r>
            <a:r>
              <a:rPr dirty="0" spc="114"/>
              <a:t> </a:t>
            </a:r>
            <a:r>
              <a:rPr dirty="0" spc="10"/>
              <a:t>measured</a:t>
            </a:r>
            <a:r>
              <a:rPr dirty="0" spc="110"/>
              <a:t> </a:t>
            </a:r>
            <a:r>
              <a:rPr dirty="0" spc="10"/>
              <a:t>structure</a:t>
            </a:r>
            <a:r>
              <a:rPr dirty="0" spc="114"/>
              <a:t> </a:t>
            </a:r>
            <a:r>
              <a:rPr dirty="0" spc="10"/>
              <a:t>and</a:t>
            </a:r>
            <a:r>
              <a:rPr dirty="0" spc="110"/>
              <a:t> </a:t>
            </a:r>
            <a:r>
              <a:rPr dirty="0" spc="-10"/>
              <a:t>depth.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94441" y="4079240"/>
            <a:ext cx="5160010" cy="230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75" b="1">
                <a:solidFill>
                  <a:srgbClr val="8B6139"/>
                </a:solidFill>
                <a:latin typeface="Times New Roman"/>
                <a:cs typeface="Times New Roman"/>
              </a:rPr>
              <a:t>Three</a:t>
            </a:r>
            <a:r>
              <a:rPr dirty="0" sz="2100" spc="-15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105" b="1">
                <a:solidFill>
                  <a:srgbClr val="8B6139"/>
                </a:solidFill>
                <a:latin typeface="Times New Roman"/>
                <a:cs typeface="Times New Roman"/>
              </a:rPr>
              <a:t>Brooms</a:t>
            </a:r>
            <a:r>
              <a:rPr dirty="0" sz="2100" spc="-15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2100" spc="-15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60" b="1">
                <a:solidFill>
                  <a:srgbClr val="8B6139"/>
                </a:solidFill>
                <a:latin typeface="Times New Roman"/>
                <a:cs typeface="Times New Roman"/>
              </a:rPr>
              <a:t>Blanc</a:t>
            </a:r>
            <a:endParaRPr sz="2100">
              <a:latin typeface="Times New Roman"/>
              <a:cs typeface="Times New Roman"/>
            </a:endParaRPr>
          </a:p>
          <a:p>
            <a:pPr marL="57150">
              <a:lnSpc>
                <a:spcPct val="100000"/>
              </a:lnSpc>
              <a:spcBef>
                <a:spcPts val="919"/>
              </a:spcBef>
            </a:pP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layered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expression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shaped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by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specific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vineyard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parcels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intent.</a:t>
            </a:r>
            <a:endParaRPr sz="1100">
              <a:latin typeface="Myriad Pro"/>
              <a:cs typeface="Myriad Pro"/>
            </a:endParaRPr>
          </a:p>
          <a:p>
            <a:pPr>
              <a:lnSpc>
                <a:spcPct val="100000"/>
              </a:lnSpc>
            </a:pPr>
            <a:endParaRPr sz="1100">
              <a:latin typeface="Myriad Pro"/>
              <a:cs typeface="Myriad Pro"/>
            </a:endParaRPr>
          </a:p>
          <a:p>
            <a:pPr marL="57150" marR="95885">
              <a:lnSpc>
                <a:spcPct val="100000"/>
              </a:lnSpc>
            </a:pPr>
            <a:r>
              <a:rPr dirty="0" sz="1100" b="1" i="1">
                <a:latin typeface="Myriad Pro"/>
                <a:cs typeface="Myriad Pro"/>
              </a:rPr>
              <a:t>Three</a:t>
            </a:r>
            <a:r>
              <a:rPr dirty="0" sz="1100" spc="135" b="1" i="1">
                <a:latin typeface="Myriad Pro"/>
                <a:cs typeface="Myriad Pro"/>
              </a:rPr>
              <a:t> </a:t>
            </a:r>
            <a:r>
              <a:rPr dirty="0" sz="1100" b="1" i="1">
                <a:latin typeface="Myriad Pro"/>
                <a:cs typeface="Myriad Pro"/>
              </a:rPr>
              <a:t>Brooms</a:t>
            </a:r>
            <a:r>
              <a:rPr dirty="0" sz="1100" spc="140" b="1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is</a:t>
            </a:r>
            <a:r>
              <a:rPr dirty="0" sz="1100" spc="13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flagship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wine</a:t>
            </a:r>
            <a:r>
              <a:rPr dirty="0" sz="1100" spc="13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of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3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Barker's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Marque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Waverley</a:t>
            </a:r>
            <a:r>
              <a:rPr dirty="0" sz="1100" spc="13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Vineyard</a:t>
            </a:r>
            <a:r>
              <a:rPr dirty="0" sz="1100" spc="14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Wines</a:t>
            </a:r>
            <a:r>
              <a:rPr dirty="0" sz="1100" spc="10" i="1">
                <a:latin typeface="Myriad Pro"/>
                <a:cs typeface="Myriad Pro"/>
              </a:rPr>
              <a:t> Sauvignon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Blanc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range,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created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explore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depth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structure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possible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within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-25" i="1">
                <a:latin typeface="Myriad Pro"/>
                <a:cs typeface="Myriad Pro"/>
              </a:rPr>
              <a:t>the</a:t>
            </a:r>
            <a:r>
              <a:rPr dirty="0" sz="1100" spc="50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Waverley</a:t>
            </a:r>
            <a:r>
              <a:rPr dirty="0" sz="1100" spc="14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Vineyard.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It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is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shaped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through</a:t>
            </a:r>
            <a:r>
              <a:rPr dirty="0" sz="1100" spc="145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careful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parcel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selection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and</a:t>
            </a:r>
            <a:r>
              <a:rPr dirty="0" sz="1100" spc="15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timing,</a:t>
            </a:r>
            <a:r>
              <a:rPr dirty="0" sz="1100" spc="145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allowing</a:t>
            </a:r>
            <a:r>
              <a:rPr dirty="0" sz="1100" spc="10" i="1">
                <a:latin typeface="Myriad Pro"/>
                <a:cs typeface="Myriad Pro"/>
              </a:rPr>
              <a:t> individual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components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site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contribute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more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complex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expression.</a:t>
            </a:r>
            <a:endParaRPr sz="1100">
              <a:latin typeface="Myriad Pro"/>
              <a:cs typeface="Myriad Pro"/>
            </a:endParaRPr>
          </a:p>
          <a:p>
            <a:pPr>
              <a:lnSpc>
                <a:spcPct val="100000"/>
              </a:lnSpc>
            </a:pPr>
            <a:endParaRPr sz="1100">
              <a:latin typeface="Myriad Pro"/>
              <a:cs typeface="Myriad Pro"/>
            </a:endParaRPr>
          </a:p>
          <a:p>
            <a:pPr marL="57150" marR="5080">
              <a:lnSpc>
                <a:spcPct val="100000"/>
              </a:lnSpc>
            </a:pP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wine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reflects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deliberate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approach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in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both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vineyard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cellar,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where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decisions</a:t>
            </a:r>
            <a:r>
              <a:rPr dirty="0" sz="1100" spc="10" i="1">
                <a:latin typeface="Myriad Pro"/>
                <a:cs typeface="Myriad Pro"/>
              </a:rPr>
              <a:t> are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made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build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dimension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without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obscuring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character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Blind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River.</a:t>
            </a:r>
            <a:endParaRPr sz="1100">
              <a:latin typeface="Myriad Pro"/>
              <a:cs typeface="Myriad Pro"/>
            </a:endParaRPr>
          </a:p>
          <a:p>
            <a:pPr marL="57150" marR="517525">
              <a:lnSpc>
                <a:spcPct val="100000"/>
              </a:lnSpc>
            </a:pPr>
            <a:r>
              <a:rPr dirty="0" sz="1100" spc="10" i="1">
                <a:latin typeface="Myriad Pro"/>
                <a:cs typeface="Myriad Pro"/>
              </a:rPr>
              <a:t>Rather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than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aiming</a:t>
            </a:r>
            <a:r>
              <a:rPr dirty="0" sz="1100" spc="10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for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uniformity,</a:t>
            </a:r>
            <a:r>
              <a:rPr dirty="0" sz="1100" spc="10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Three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Brooms</a:t>
            </a:r>
            <a:r>
              <a:rPr dirty="0" sz="1100" spc="10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embraces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variations</a:t>
            </a:r>
            <a:r>
              <a:rPr dirty="0" sz="1100" spc="10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yeast,</a:t>
            </a:r>
            <a:r>
              <a:rPr dirty="0" sz="1100" spc="10" i="1">
                <a:latin typeface="Myriad Pro"/>
                <a:cs typeface="Myriad Pro"/>
              </a:rPr>
              <a:t> extended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lees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contact,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extremely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cold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fermentation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temperatures.</a:t>
            </a:r>
            <a:endParaRPr sz="1100">
              <a:latin typeface="Myriad Pro"/>
              <a:cs typeface="Myriad Pro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812" y="6526352"/>
            <a:ext cx="596036" cy="61329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08610" y="7185753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06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81953"/>
            <a:ext cx="10695940" cy="6979920"/>
            <a:chOff x="0" y="581953"/>
            <a:chExt cx="10695940" cy="6979920"/>
          </a:xfrm>
        </p:grpSpPr>
        <p:sp>
          <p:nvSpPr>
            <p:cNvPr id="3" name="object 3"/>
            <p:cNvSpPr/>
            <p:nvPr/>
          </p:nvSpPr>
          <p:spPr>
            <a:xfrm>
              <a:off x="23393" y="7187767"/>
              <a:ext cx="10666095" cy="374015"/>
            </a:xfrm>
            <a:custGeom>
              <a:avLst/>
              <a:gdLst/>
              <a:ahLst/>
              <a:cxnLst/>
              <a:rect l="l" t="t" r="r" b="b"/>
              <a:pathLst>
                <a:path w="10666095" h="374015">
                  <a:moveTo>
                    <a:pt x="10665942" y="0"/>
                  </a:moveTo>
                  <a:lnTo>
                    <a:pt x="0" y="0"/>
                  </a:lnTo>
                  <a:lnTo>
                    <a:pt x="0" y="373938"/>
                  </a:lnTo>
                  <a:lnTo>
                    <a:pt x="10665942" y="373938"/>
                  </a:lnTo>
                  <a:lnTo>
                    <a:pt x="1066594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91493" y="7330366"/>
              <a:ext cx="201091" cy="1865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3719" y="7202935"/>
              <a:ext cx="1183250" cy="3413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68" y="581953"/>
              <a:ext cx="10678717" cy="660899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320709" y="219185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5">
                  <a:moveTo>
                    <a:pt x="6083" y="0"/>
                  </a:moveTo>
                  <a:lnTo>
                    <a:pt x="1816" y="0"/>
                  </a:lnTo>
                  <a:lnTo>
                    <a:pt x="0" y="1905"/>
                  </a:lnTo>
                  <a:lnTo>
                    <a:pt x="0" y="6273"/>
                  </a:lnTo>
                  <a:lnTo>
                    <a:pt x="1816" y="8089"/>
                  </a:lnTo>
                  <a:lnTo>
                    <a:pt x="3911" y="8089"/>
                  </a:lnTo>
                  <a:lnTo>
                    <a:pt x="6083" y="8089"/>
                  </a:lnTo>
                  <a:lnTo>
                    <a:pt x="7988" y="6273"/>
                  </a:lnTo>
                  <a:lnTo>
                    <a:pt x="7988" y="1905"/>
                  </a:lnTo>
                  <a:lnTo>
                    <a:pt x="6083" y="0"/>
                  </a:lnTo>
                  <a:close/>
                </a:path>
              </a:pathLst>
            </a:custGeom>
            <a:solidFill>
              <a:srgbClr val="A25B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05611"/>
              <a:ext cx="1579130" cy="30855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74723" y="2703918"/>
              <a:ext cx="2814612" cy="46696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243" y="6467194"/>
              <a:ext cx="561847" cy="5781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60113" y="1854269"/>
              <a:ext cx="3594430" cy="423532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202840" y="121983"/>
            <a:ext cx="714248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70"/>
              <a:t>ranga.ranga</a:t>
            </a:r>
            <a:r>
              <a:rPr dirty="0" sz="2100" spc="-150"/>
              <a:t> </a:t>
            </a:r>
            <a:r>
              <a:rPr dirty="0" sz="2100" spc="90"/>
              <a:t>Sauvignon</a:t>
            </a:r>
            <a:r>
              <a:rPr dirty="0" sz="2100" spc="-150"/>
              <a:t> </a:t>
            </a:r>
            <a:r>
              <a:rPr dirty="0" sz="2100" spc="70"/>
              <a:t>Blanc</a:t>
            </a:r>
            <a:r>
              <a:rPr dirty="0" sz="2100" spc="229"/>
              <a:t> </a:t>
            </a:r>
            <a:r>
              <a:rPr dirty="0" sz="2100"/>
              <a:t>-</a:t>
            </a:r>
            <a:r>
              <a:rPr dirty="0" sz="2100" spc="-150"/>
              <a:t> </a:t>
            </a:r>
            <a:r>
              <a:rPr dirty="0" sz="2100" spc="80"/>
              <a:t>The</a:t>
            </a:r>
            <a:r>
              <a:rPr dirty="0" sz="2100" spc="-150"/>
              <a:t> </a:t>
            </a:r>
            <a:r>
              <a:rPr dirty="0" sz="2100" spc="100"/>
              <a:t>Loop</a:t>
            </a:r>
            <a:r>
              <a:rPr dirty="0" sz="2100" spc="-150"/>
              <a:t> </a:t>
            </a:r>
            <a:r>
              <a:rPr dirty="0" sz="2100" spc="90"/>
              <a:t>Sauvignon</a:t>
            </a:r>
            <a:r>
              <a:rPr dirty="0" sz="2100" spc="-150"/>
              <a:t> </a:t>
            </a:r>
            <a:r>
              <a:rPr dirty="0" sz="2100" spc="60"/>
              <a:t>Blanc</a:t>
            </a:r>
            <a:endParaRPr sz="2100"/>
          </a:p>
        </p:txBody>
      </p:sp>
      <p:sp>
        <p:nvSpPr>
          <p:cNvPr id="13" name="object 13"/>
          <p:cNvSpPr txBox="1"/>
          <p:nvPr/>
        </p:nvSpPr>
        <p:spPr>
          <a:xfrm>
            <a:off x="1263522" y="847991"/>
            <a:ext cx="363918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70" b="1">
                <a:solidFill>
                  <a:srgbClr val="8B6139"/>
                </a:solidFill>
                <a:latin typeface="Times New Roman"/>
                <a:cs typeface="Times New Roman"/>
              </a:rPr>
              <a:t>ranga.ranga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60" b="1">
                <a:solidFill>
                  <a:srgbClr val="8B6139"/>
                </a:solidFill>
                <a:latin typeface="Times New Roman"/>
                <a:cs typeface="Times New Roman"/>
              </a:rPr>
              <a:t>Blanc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4490" y="1569567"/>
            <a:ext cx="5360670" cy="1322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5"/>
              </a:spcBef>
            </a:pPr>
            <a:r>
              <a:rPr dirty="0" sz="1050" spc="40" i="1">
                <a:latin typeface="Myriad Pro"/>
                <a:cs typeface="Myriad Pro"/>
              </a:rPr>
              <a:t>Bold, vibrant,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40" i="1">
                <a:latin typeface="Myriad Pro"/>
                <a:cs typeface="Myriad Pro"/>
              </a:rPr>
              <a:t> unmistakably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Awatere</a:t>
            </a:r>
            <a:r>
              <a:rPr dirty="0" sz="1050" spc="40" i="1">
                <a:latin typeface="Myriad Pro"/>
                <a:cs typeface="Myriad Pro"/>
              </a:rPr>
              <a:t> Valley,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40" i="1">
                <a:latin typeface="Myriad Pro"/>
                <a:cs typeface="Myriad Pro"/>
              </a:rPr>
              <a:t>ranga.ranga is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40" i="1">
                <a:latin typeface="Myriad Pro"/>
                <a:cs typeface="Myriad Pro"/>
              </a:rPr>
              <a:t>our </a:t>
            </a:r>
            <a:r>
              <a:rPr dirty="0" sz="1050" spc="50" i="1">
                <a:latin typeface="Myriad Pro"/>
                <a:cs typeface="Myriad Pro"/>
              </a:rPr>
              <a:t>most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40" i="1">
                <a:latin typeface="Myriad Pro"/>
                <a:cs typeface="Myriad Pro"/>
              </a:rPr>
              <a:t>expressive take</a:t>
            </a:r>
            <a:r>
              <a:rPr dirty="0" sz="1050" spc="4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on </a:t>
            </a:r>
            <a:r>
              <a:rPr dirty="0" sz="1050" spc="50" i="1">
                <a:latin typeface="Myriad Pro"/>
                <a:cs typeface="Myriad Pro"/>
              </a:rPr>
              <a:t>Marlborough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Sauvignon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Blanc.</a:t>
            </a:r>
            <a:endParaRPr sz="1050">
              <a:latin typeface="Myriad Pro"/>
              <a:cs typeface="Myriad Pr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Myriad Pro"/>
              <a:cs typeface="Myriad Pro"/>
            </a:endParaRPr>
          </a:p>
          <a:p>
            <a:pPr marL="12700" marR="316230">
              <a:lnSpc>
                <a:spcPct val="101299"/>
              </a:lnSpc>
              <a:spcBef>
                <a:spcPts val="5"/>
              </a:spcBef>
            </a:pPr>
            <a:r>
              <a:rPr dirty="0" sz="1050" spc="30" i="1">
                <a:latin typeface="Myriad Pro"/>
                <a:cs typeface="Myriad Pro"/>
              </a:rPr>
              <a:t>Fresh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citrus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passionfruit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leap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from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the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glass,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layered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with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notes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of</a:t>
            </a:r>
            <a:r>
              <a:rPr dirty="0" sz="1050" spc="7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lime</a:t>
            </a:r>
            <a:r>
              <a:rPr dirty="0" sz="1050" spc="8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zest,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crushed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herbs,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subtle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saline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minerality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that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reflects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the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coastal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influence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of</a:t>
            </a:r>
            <a:r>
              <a:rPr dirty="0" sz="1050" spc="8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Blind</a:t>
            </a:r>
            <a:r>
              <a:rPr dirty="0" sz="1050" spc="30" i="1">
                <a:latin typeface="Myriad Pro"/>
                <a:cs typeface="Myriad Pro"/>
              </a:rPr>
              <a:t> River.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The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palate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is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lively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6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focused,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with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bright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acidity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crisp,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refreshing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finish.</a:t>
            </a:r>
            <a:endParaRPr sz="1050">
              <a:latin typeface="Myriad Pro"/>
              <a:cs typeface="Myriad Pro"/>
            </a:endParaRPr>
          </a:p>
          <a:p>
            <a:pPr marL="12700" marR="73660">
              <a:lnSpc>
                <a:spcPct val="101299"/>
              </a:lnSpc>
            </a:pPr>
            <a:r>
              <a:rPr dirty="0" sz="1050" spc="30" i="1">
                <a:latin typeface="Myriad Pro"/>
                <a:cs typeface="Myriad Pro"/>
              </a:rPr>
              <a:t>This</a:t>
            </a:r>
            <a:r>
              <a:rPr dirty="0" sz="1050" spc="6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is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wine</a:t>
            </a:r>
            <a:r>
              <a:rPr dirty="0" sz="1050" spc="60" i="1">
                <a:latin typeface="Myriad Pro"/>
                <a:cs typeface="Myriad Pro"/>
              </a:rPr>
              <a:t> made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to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be</a:t>
            </a:r>
            <a:r>
              <a:rPr dirty="0" sz="1050" spc="6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enjoyed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0" i="1">
                <a:latin typeface="Myriad Pro"/>
                <a:cs typeface="Myriad Pro"/>
              </a:rPr>
              <a:t>young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6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shared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generously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-</a:t>
            </a:r>
            <a:r>
              <a:rPr dirty="0" sz="1050" spc="60" i="1">
                <a:latin typeface="Myriad Pro"/>
                <a:cs typeface="Myriad Pro"/>
              </a:rPr>
              <a:t> </a:t>
            </a:r>
            <a:r>
              <a:rPr dirty="0" sz="1050" spc="30" i="1">
                <a:latin typeface="Myriad Pro"/>
                <a:cs typeface="Myriad Pro"/>
              </a:rPr>
              <a:t>energetic,</a:t>
            </a:r>
            <a:r>
              <a:rPr dirty="0" sz="1050" spc="65" i="1">
                <a:latin typeface="Myriad Pro"/>
                <a:cs typeface="Myriad Pro"/>
              </a:rPr>
              <a:t> </a:t>
            </a:r>
            <a:r>
              <a:rPr dirty="0" sz="1050" spc="35" i="1">
                <a:latin typeface="Myriad Pro"/>
                <a:cs typeface="Myriad Pro"/>
              </a:rPr>
              <a:t>approachable, </a:t>
            </a:r>
            <a:r>
              <a:rPr dirty="0" sz="1050" spc="55" i="1">
                <a:latin typeface="Myriad Pro"/>
                <a:cs typeface="Myriad Pro"/>
              </a:rPr>
              <a:t>and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full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9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character.</a:t>
            </a:r>
            <a:endParaRPr sz="1050">
              <a:latin typeface="Myriad Pro"/>
              <a:cs typeface="Myriad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66652" y="3848367"/>
            <a:ext cx="4887595" cy="2972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80" b="1">
                <a:solidFill>
                  <a:srgbClr val="8B6139"/>
                </a:solidFill>
                <a:latin typeface="Times New Roman"/>
                <a:cs typeface="Times New Roman"/>
              </a:rPr>
              <a:t>The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100" b="1">
                <a:solidFill>
                  <a:srgbClr val="8B6139"/>
                </a:solidFill>
                <a:latin typeface="Times New Roman"/>
                <a:cs typeface="Times New Roman"/>
              </a:rPr>
              <a:t>Loop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60" b="1">
                <a:solidFill>
                  <a:srgbClr val="8B6139"/>
                </a:solidFill>
                <a:latin typeface="Times New Roman"/>
                <a:cs typeface="Times New Roman"/>
              </a:rPr>
              <a:t>Blanc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site-driven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expression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shaped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by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place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purpose.</a:t>
            </a:r>
            <a:endParaRPr sz="1050">
              <a:latin typeface="Myriad Pro"/>
              <a:cs typeface="Myriad Pro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sz="1050">
              <a:latin typeface="Myriad Pro"/>
              <a:cs typeface="Myriad Pro"/>
            </a:endParaRPr>
          </a:p>
          <a:p>
            <a:pPr algn="just" marL="12700" marR="210820">
              <a:lnSpc>
                <a:spcPct val="101299"/>
              </a:lnSpc>
            </a:pP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Loop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drawn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from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fruit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grown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along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southern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edge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Waverley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Vineyard,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area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known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locally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as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"The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Loop"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long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regarded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by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our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winemaker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as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one</a:t>
            </a:r>
            <a:r>
              <a:rPr dirty="0" sz="1050" spc="1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25" i="1">
                <a:latin typeface="Myriad Pro"/>
                <a:cs typeface="Myriad Pro"/>
              </a:rPr>
              <a:t>the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most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distinctive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parts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site.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Rather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than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presenting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vineyard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whole,</a:t>
            </a:r>
            <a:endParaRPr sz="1050">
              <a:latin typeface="Myriad Pro"/>
              <a:cs typeface="Myriad Pro"/>
            </a:endParaRPr>
          </a:p>
          <a:p>
            <a:pPr marL="12700" marR="120014">
              <a:lnSpc>
                <a:spcPct val="101299"/>
              </a:lnSpc>
            </a:pPr>
            <a:r>
              <a:rPr dirty="0" sz="1050" i="1">
                <a:latin typeface="Myriad Pro"/>
                <a:cs typeface="Myriad Pro"/>
              </a:rPr>
              <a:t>this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wine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focuses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on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specific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zone,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capturing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more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nuanced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layered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expression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25" i="1">
                <a:latin typeface="Myriad Pro"/>
                <a:cs typeface="Myriad Pro"/>
              </a:rPr>
              <a:t>of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Blind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River</a:t>
            </a:r>
            <a:r>
              <a:rPr dirty="0" sz="1050" spc="3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Sauvignon</a:t>
            </a:r>
            <a:r>
              <a:rPr dirty="0" sz="1050" spc="3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Blanc.</a:t>
            </a:r>
            <a:endParaRPr sz="1050">
              <a:latin typeface="Myriad Pro"/>
              <a:cs typeface="Myriad Pr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wine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is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shaped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with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food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mind.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Harvest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timing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winemaking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choices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50" i="1">
                <a:latin typeface="Myriad Pro"/>
                <a:cs typeface="Myriad Pro"/>
              </a:rPr>
              <a:t>a</a:t>
            </a:r>
            <a:endParaRPr sz="1050">
              <a:latin typeface="Myriad Pro"/>
              <a:cs typeface="Myriad Pro"/>
            </a:endParaRPr>
          </a:p>
          <a:p>
            <a:pPr marL="12700" marR="403860">
              <a:lnSpc>
                <a:spcPct val="101299"/>
              </a:lnSpc>
            </a:pPr>
            <a:r>
              <a:rPr dirty="0" sz="1050" i="1">
                <a:latin typeface="Myriad Pro"/>
                <a:cs typeface="Myriad Pro"/>
              </a:rPr>
              <a:t>re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quided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by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intention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to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retain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freshness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while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building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texture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complexity,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allowing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natural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characteristics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Awatere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Valley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to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come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through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clearly.</a:t>
            </a:r>
            <a:endParaRPr sz="1050">
              <a:latin typeface="Myriad Pro"/>
              <a:cs typeface="Myriad Pro"/>
            </a:endParaRPr>
          </a:p>
          <a:p>
            <a:pPr marL="12700" marR="5080">
              <a:lnSpc>
                <a:spcPct val="101299"/>
              </a:lnSpc>
            </a:pP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result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wine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that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balances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bright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citrus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energy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with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savory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detail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mineral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depth.</a:t>
            </a:r>
            <a:r>
              <a:rPr dirty="0" sz="1050" spc="50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Crisp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citrus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flavors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form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backbone,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supported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by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notes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lemongrass,</a:t>
            </a:r>
            <a:endParaRPr sz="1050">
              <a:latin typeface="Myriad Pro"/>
              <a:cs typeface="Myriad Pro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050" i="1">
                <a:latin typeface="Myriad Pro"/>
                <a:cs typeface="Myriad Pro"/>
              </a:rPr>
              <a:t>lime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zest,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cut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lawn,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dried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herbs,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distinctive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Awatere</a:t>
            </a:r>
            <a:r>
              <a:rPr dirty="0" sz="1050" spc="20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minerality.</a:t>
            </a:r>
            <a:endParaRPr sz="1050">
              <a:latin typeface="Myriad Pro"/>
              <a:cs typeface="Myriad Pr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050" i="1">
                <a:latin typeface="Myriad Pro"/>
                <a:cs typeface="Myriad Pro"/>
              </a:rPr>
              <a:t>The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palate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is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composed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precise,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offering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clarity,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structure,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and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a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long,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i="1">
                <a:latin typeface="Myriad Pro"/>
                <a:cs typeface="Myriad Pro"/>
              </a:rPr>
              <a:t>refreshing</a:t>
            </a:r>
            <a:r>
              <a:rPr dirty="0" sz="1050" spc="25" i="1">
                <a:latin typeface="Myriad Pro"/>
                <a:cs typeface="Myriad Pro"/>
              </a:rPr>
              <a:t> </a:t>
            </a:r>
            <a:r>
              <a:rPr dirty="0" sz="1050" spc="-10" i="1">
                <a:latin typeface="Myriad Pro"/>
                <a:cs typeface="Myriad Pro"/>
              </a:rPr>
              <a:t>finish.</a:t>
            </a:r>
            <a:endParaRPr sz="1050">
              <a:latin typeface="Myriad Pro"/>
              <a:cs typeface="Myriad Pr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9847" y="4357370"/>
            <a:ext cx="2870835" cy="2281555"/>
            <a:chOff x="299847" y="4357370"/>
            <a:chExt cx="2870835" cy="228155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847" y="4357370"/>
              <a:ext cx="2870669" cy="11390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3949" y="5606120"/>
              <a:ext cx="2306955" cy="1032510"/>
            </a:xfrm>
            <a:custGeom>
              <a:avLst/>
              <a:gdLst/>
              <a:ahLst/>
              <a:cxnLst/>
              <a:rect l="l" t="t" r="r" b="b"/>
              <a:pathLst>
                <a:path w="2306955" h="1032509">
                  <a:moveTo>
                    <a:pt x="1365301" y="981710"/>
                  </a:moveTo>
                  <a:lnTo>
                    <a:pt x="998982" y="981710"/>
                  </a:lnTo>
                  <a:lnTo>
                    <a:pt x="1000721" y="985520"/>
                  </a:lnTo>
                  <a:lnTo>
                    <a:pt x="1017596" y="989330"/>
                  </a:lnTo>
                  <a:lnTo>
                    <a:pt x="1017143" y="993140"/>
                  </a:lnTo>
                  <a:lnTo>
                    <a:pt x="1017441" y="999490"/>
                  </a:lnTo>
                  <a:lnTo>
                    <a:pt x="1036574" y="1016000"/>
                  </a:lnTo>
                  <a:lnTo>
                    <a:pt x="1091254" y="1028700"/>
                  </a:lnTo>
                  <a:lnTo>
                    <a:pt x="1145501" y="1032510"/>
                  </a:lnTo>
                  <a:lnTo>
                    <a:pt x="1198729" y="1031240"/>
                  </a:lnTo>
                  <a:lnTo>
                    <a:pt x="1245755" y="1027769"/>
                  </a:lnTo>
                  <a:lnTo>
                    <a:pt x="1243241" y="1022350"/>
                  </a:lnTo>
                  <a:lnTo>
                    <a:pt x="1249972" y="1021080"/>
                  </a:lnTo>
                  <a:lnTo>
                    <a:pt x="1266626" y="1021080"/>
                  </a:lnTo>
                  <a:lnTo>
                    <a:pt x="1275966" y="1016000"/>
                  </a:lnTo>
                  <a:lnTo>
                    <a:pt x="1285748" y="1014730"/>
                  </a:lnTo>
                  <a:lnTo>
                    <a:pt x="1303202" y="1014730"/>
                  </a:lnTo>
                  <a:lnTo>
                    <a:pt x="1320839" y="1007110"/>
                  </a:lnTo>
                  <a:lnTo>
                    <a:pt x="1340608" y="995680"/>
                  </a:lnTo>
                  <a:lnTo>
                    <a:pt x="1361262" y="985520"/>
                  </a:lnTo>
                  <a:lnTo>
                    <a:pt x="1362012" y="984812"/>
                  </a:lnTo>
                  <a:lnTo>
                    <a:pt x="1362214" y="984250"/>
                  </a:lnTo>
                  <a:lnTo>
                    <a:pt x="1362608" y="984250"/>
                  </a:lnTo>
                  <a:lnTo>
                    <a:pt x="1365301" y="981710"/>
                  </a:lnTo>
                  <a:close/>
                </a:path>
                <a:path w="2306955" h="1032509">
                  <a:moveTo>
                    <a:pt x="1250353" y="1027430"/>
                  </a:moveTo>
                  <a:lnTo>
                    <a:pt x="1245755" y="1027769"/>
                  </a:lnTo>
                  <a:lnTo>
                    <a:pt x="1246187" y="1028700"/>
                  </a:lnTo>
                  <a:lnTo>
                    <a:pt x="1250353" y="1027430"/>
                  </a:lnTo>
                  <a:close/>
                </a:path>
                <a:path w="2306955" h="1032509">
                  <a:moveTo>
                    <a:pt x="1266626" y="1021080"/>
                  </a:moveTo>
                  <a:lnTo>
                    <a:pt x="1249972" y="1021080"/>
                  </a:lnTo>
                  <a:lnTo>
                    <a:pt x="1257903" y="1024890"/>
                  </a:lnTo>
                  <a:lnTo>
                    <a:pt x="1266626" y="1021080"/>
                  </a:lnTo>
                  <a:close/>
                </a:path>
                <a:path w="2306955" h="1032509">
                  <a:moveTo>
                    <a:pt x="1303202" y="1014730"/>
                  </a:moveTo>
                  <a:lnTo>
                    <a:pt x="1285748" y="1014730"/>
                  </a:lnTo>
                  <a:lnTo>
                    <a:pt x="1285646" y="1017270"/>
                  </a:lnTo>
                  <a:lnTo>
                    <a:pt x="1280071" y="1019810"/>
                  </a:lnTo>
                  <a:lnTo>
                    <a:pt x="1277188" y="1021080"/>
                  </a:lnTo>
                  <a:lnTo>
                    <a:pt x="1300263" y="1016000"/>
                  </a:lnTo>
                  <a:lnTo>
                    <a:pt x="1303202" y="1014730"/>
                  </a:lnTo>
                  <a:close/>
                </a:path>
                <a:path w="2306955" h="1032509">
                  <a:moveTo>
                    <a:pt x="1362735" y="984250"/>
                  </a:moveTo>
                  <a:lnTo>
                    <a:pt x="1362012" y="984812"/>
                  </a:lnTo>
                  <a:lnTo>
                    <a:pt x="1361757" y="985520"/>
                  </a:lnTo>
                  <a:lnTo>
                    <a:pt x="1361262" y="985520"/>
                  </a:lnTo>
                  <a:lnTo>
                    <a:pt x="1359725" y="986790"/>
                  </a:lnTo>
                  <a:lnTo>
                    <a:pt x="1358239" y="988060"/>
                  </a:lnTo>
                  <a:lnTo>
                    <a:pt x="1356868" y="990600"/>
                  </a:lnTo>
                  <a:lnTo>
                    <a:pt x="1359458" y="989330"/>
                  </a:lnTo>
                  <a:lnTo>
                    <a:pt x="1360830" y="988060"/>
                  </a:lnTo>
                  <a:lnTo>
                    <a:pt x="1362735" y="984250"/>
                  </a:lnTo>
                  <a:close/>
                </a:path>
                <a:path w="2306955" h="1032509">
                  <a:moveTo>
                    <a:pt x="1076401" y="957580"/>
                  </a:moveTo>
                  <a:lnTo>
                    <a:pt x="971816" y="957580"/>
                  </a:lnTo>
                  <a:lnTo>
                    <a:pt x="978957" y="961390"/>
                  </a:lnTo>
                  <a:lnTo>
                    <a:pt x="983257" y="969010"/>
                  </a:lnTo>
                  <a:lnTo>
                    <a:pt x="988099" y="977900"/>
                  </a:lnTo>
                  <a:lnTo>
                    <a:pt x="996861" y="985520"/>
                  </a:lnTo>
                  <a:lnTo>
                    <a:pt x="995934" y="988060"/>
                  </a:lnTo>
                  <a:lnTo>
                    <a:pt x="998982" y="981710"/>
                  </a:lnTo>
                  <a:lnTo>
                    <a:pt x="1365301" y="981710"/>
                  </a:lnTo>
                  <a:lnTo>
                    <a:pt x="1372032" y="975360"/>
                  </a:lnTo>
                  <a:lnTo>
                    <a:pt x="1137208" y="975360"/>
                  </a:lnTo>
                  <a:lnTo>
                    <a:pt x="1140345" y="967740"/>
                  </a:lnTo>
                  <a:lnTo>
                    <a:pt x="1139075" y="963930"/>
                  </a:lnTo>
                  <a:lnTo>
                    <a:pt x="1090349" y="963930"/>
                  </a:lnTo>
                  <a:lnTo>
                    <a:pt x="1082535" y="962660"/>
                  </a:lnTo>
                  <a:lnTo>
                    <a:pt x="1073442" y="960120"/>
                  </a:lnTo>
                  <a:lnTo>
                    <a:pt x="1076401" y="957580"/>
                  </a:lnTo>
                  <a:close/>
                </a:path>
                <a:path w="2306955" h="1032509">
                  <a:moveTo>
                    <a:pt x="1362608" y="984250"/>
                  </a:moveTo>
                  <a:lnTo>
                    <a:pt x="1362214" y="984250"/>
                  </a:lnTo>
                  <a:lnTo>
                    <a:pt x="1362012" y="984812"/>
                  </a:lnTo>
                  <a:lnTo>
                    <a:pt x="1362608" y="984250"/>
                  </a:lnTo>
                  <a:close/>
                </a:path>
                <a:path w="2306955" h="1032509">
                  <a:moveTo>
                    <a:pt x="1155560" y="963930"/>
                  </a:moveTo>
                  <a:lnTo>
                    <a:pt x="1149870" y="967740"/>
                  </a:lnTo>
                  <a:lnTo>
                    <a:pt x="1144625" y="975360"/>
                  </a:lnTo>
                  <a:lnTo>
                    <a:pt x="1372032" y="975360"/>
                  </a:lnTo>
                  <a:lnTo>
                    <a:pt x="1378763" y="969010"/>
                  </a:lnTo>
                  <a:lnTo>
                    <a:pt x="1380288" y="967740"/>
                  </a:lnTo>
                  <a:lnTo>
                    <a:pt x="1157846" y="967740"/>
                  </a:lnTo>
                  <a:lnTo>
                    <a:pt x="1158265" y="966470"/>
                  </a:lnTo>
                  <a:lnTo>
                    <a:pt x="1156474" y="965200"/>
                  </a:lnTo>
                  <a:lnTo>
                    <a:pt x="1155560" y="963930"/>
                  </a:lnTo>
                  <a:close/>
                </a:path>
                <a:path w="2306955" h="1032509">
                  <a:moveTo>
                    <a:pt x="1161289" y="962660"/>
                  </a:moveTo>
                  <a:lnTo>
                    <a:pt x="1157846" y="967740"/>
                  </a:lnTo>
                  <a:lnTo>
                    <a:pt x="1380288" y="967740"/>
                  </a:lnTo>
                  <a:lnTo>
                    <a:pt x="1384863" y="963930"/>
                  </a:lnTo>
                  <a:lnTo>
                    <a:pt x="1167998" y="963930"/>
                  </a:lnTo>
                  <a:lnTo>
                    <a:pt x="1161289" y="962660"/>
                  </a:lnTo>
                  <a:close/>
                </a:path>
                <a:path w="2306955" h="1032509">
                  <a:moveTo>
                    <a:pt x="1077880" y="956310"/>
                  </a:moveTo>
                  <a:lnTo>
                    <a:pt x="962825" y="956310"/>
                  </a:lnTo>
                  <a:lnTo>
                    <a:pt x="970419" y="966470"/>
                  </a:lnTo>
                  <a:lnTo>
                    <a:pt x="971816" y="957580"/>
                  </a:lnTo>
                  <a:lnTo>
                    <a:pt x="1076401" y="957580"/>
                  </a:lnTo>
                  <a:lnTo>
                    <a:pt x="1077880" y="956310"/>
                  </a:lnTo>
                  <a:close/>
                </a:path>
                <a:path w="2306955" h="1032509">
                  <a:moveTo>
                    <a:pt x="1111631" y="956310"/>
                  </a:moveTo>
                  <a:lnTo>
                    <a:pt x="1110043" y="961390"/>
                  </a:lnTo>
                  <a:lnTo>
                    <a:pt x="1101305" y="962660"/>
                  </a:lnTo>
                  <a:lnTo>
                    <a:pt x="1094870" y="962660"/>
                  </a:lnTo>
                  <a:lnTo>
                    <a:pt x="1092839" y="963930"/>
                  </a:lnTo>
                  <a:lnTo>
                    <a:pt x="1122603" y="963930"/>
                  </a:lnTo>
                  <a:lnTo>
                    <a:pt x="1111631" y="956310"/>
                  </a:lnTo>
                  <a:close/>
                </a:path>
                <a:path w="2306955" h="1032509">
                  <a:moveTo>
                    <a:pt x="1119924" y="958850"/>
                  </a:moveTo>
                  <a:lnTo>
                    <a:pt x="1122603" y="963930"/>
                  </a:lnTo>
                  <a:lnTo>
                    <a:pt x="1139075" y="963930"/>
                  </a:lnTo>
                  <a:lnTo>
                    <a:pt x="1138651" y="962660"/>
                  </a:lnTo>
                  <a:lnTo>
                    <a:pt x="1132325" y="961390"/>
                  </a:lnTo>
                  <a:lnTo>
                    <a:pt x="1124904" y="960120"/>
                  </a:lnTo>
                  <a:lnTo>
                    <a:pt x="1119924" y="958850"/>
                  </a:lnTo>
                  <a:close/>
                </a:path>
                <a:path w="2306955" h="1032509">
                  <a:moveTo>
                    <a:pt x="1183322" y="960120"/>
                  </a:moveTo>
                  <a:lnTo>
                    <a:pt x="1176000" y="963930"/>
                  </a:lnTo>
                  <a:lnTo>
                    <a:pt x="1228750" y="963930"/>
                  </a:lnTo>
                  <a:lnTo>
                    <a:pt x="1220368" y="961390"/>
                  </a:lnTo>
                  <a:lnTo>
                    <a:pt x="1195640" y="961390"/>
                  </a:lnTo>
                  <a:lnTo>
                    <a:pt x="1183322" y="960120"/>
                  </a:lnTo>
                  <a:close/>
                </a:path>
                <a:path w="2306955" h="1032509">
                  <a:moveTo>
                    <a:pt x="1260576" y="951230"/>
                  </a:moveTo>
                  <a:lnTo>
                    <a:pt x="1251738" y="952500"/>
                  </a:lnTo>
                  <a:lnTo>
                    <a:pt x="1244092" y="956310"/>
                  </a:lnTo>
                  <a:lnTo>
                    <a:pt x="1236730" y="960120"/>
                  </a:lnTo>
                  <a:lnTo>
                    <a:pt x="1228750" y="963930"/>
                  </a:lnTo>
                  <a:lnTo>
                    <a:pt x="1384863" y="963930"/>
                  </a:lnTo>
                  <a:lnTo>
                    <a:pt x="1390962" y="958850"/>
                  </a:lnTo>
                  <a:lnTo>
                    <a:pt x="1263878" y="958850"/>
                  </a:lnTo>
                  <a:lnTo>
                    <a:pt x="1255293" y="957580"/>
                  </a:lnTo>
                  <a:lnTo>
                    <a:pt x="1255306" y="955040"/>
                  </a:lnTo>
                  <a:lnTo>
                    <a:pt x="1258506" y="953770"/>
                  </a:lnTo>
                  <a:lnTo>
                    <a:pt x="1260576" y="951230"/>
                  </a:lnTo>
                  <a:close/>
                </a:path>
                <a:path w="2306955" h="1032509">
                  <a:moveTo>
                    <a:pt x="1329182" y="139700"/>
                  </a:moveTo>
                  <a:lnTo>
                    <a:pt x="1031337" y="139700"/>
                  </a:lnTo>
                  <a:lnTo>
                    <a:pt x="1036307" y="142240"/>
                  </a:lnTo>
                  <a:lnTo>
                    <a:pt x="1033627" y="146050"/>
                  </a:lnTo>
                  <a:lnTo>
                    <a:pt x="1058799" y="157480"/>
                  </a:lnTo>
                  <a:lnTo>
                    <a:pt x="1071910" y="162560"/>
                  </a:lnTo>
                  <a:lnTo>
                    <a:pt x="1085227" y="168910"/>
                  </a:lnTo>
                  <a:lnTo>
                    <a:pt x="1048469" y="198120"/>
                  </a:lnTo>
                  <a:lnTo>
                    <a:pt x="1013987" y="229870"/>
                  </a:lnTo>
                  <a:lnTo>
                    <a:pt x="981971" y="264160"/>
                  </a:lnTo>
                  <a:lnTo>
                    <a:pt x="952611" y="302260"/>
                  </a:lnTo>
                  <a:lnTo>
                    <a:pt x="926095" y="341630"/>
                  </a:lnTo>
                  <a:lnTo>
                    <a:pt x="902614" y="382270"/>
                  </a:lnTo>
                  <a:lnTo>
                    <a:pt x="882116" y="429260"/>
                  </a:lnTo>
                  <a:lnTo>
                    <a:pt x="865304" y="477520"/>
                  </a:lnTo>
                  <a:lnTo>
                    <a:pt x="852438" y="527050"/>
                  </a:lnTo>
                  <a:lnTo>
                    <a:pt x="843775" y="577850"/>
                  </a:lnTo>
                  <a:lnTo>
                    <a:pt x="839576" y="628650"/>
                  </a:lnTo>
                  <a:lnTo>
                    <a:pt x="839652" y="636270"/>
                  </a:lnTo>
                  <a:lnTo>
                    <a:pt x="839767" y="647700"/>
                  </a:lnTo>
                  <a:lnTo>
                    <a:pt x="839882" y="659130"/>
                  </a:lnTo>
                  <a:lnTo>
                    <a:pt x="839984" y="669290"/>
                  </a:lnTo>
                  <a:lnTo>
                    <a:pt x="840099" y="680720"/>
                  </a:lnTo>
                  <a:lnTo>
                    <a:pt x="845603" y="731520"/>
                  </a:lnTo>
                  <a:lnTo>
                    <a:pt x="856347" y="783590"/>
                  </a:lnTo>
                  <a:lnTo>
                    <a:pt x="872591" y="834390"/>
                  </a:lnTo>
                  <a:lnTo>
                    <a:pt x="886391" y="850900"/>
                  </a:lnTo>
                  <a:lnTo>
                    <a:pt x="898321" y="869950"/>
                  </a:lnTo>
                  <a:lnTo>
                    <a:pt x="910293" y="886460"/>
                  </a:lnTo>
                  <a:lnTo>
                    <a:pt x="911283" y="887798"/>
                  </a:lnTo>
                  <a:lnTo>
                    <a:pt x="927900" y="904240"/>
                  </a:lnTo>
                  <a:lnTo>
                    <a:pt x="923404" y="904240"/>
                  </a:lnTo>
                  <a:lnTo>
                    <a:pt x="933599" y="915670"/>
                  </a:lnTo>
                  <a:lnTo>
                    <a:pt x="940755" y="927100"/>
                  </a:lnTo>
                  <a:lnTo>
                    <a:pt x="948250" y="941070"/>
                  </a:lnTo>
                  <a:lnTo>
                    <a:pt x="959459" y="958850"/>
                  </a:lnTo>
                  <a:lnTo>
                    <a:pt x="962825" y="956310"/>
                  </a:lnTo>
                  <a:lnTo>
                    <a:pt x="1077880" y="956310"/>
                  </a:lnTo>
                  <a:lnTo>
                    <a:pt x="1082319" y="952500"/>
                  </a:lnTo>
                  <a:lnTo>
                    <a:pt x="1082558" y="952500"/>
                  </a:lnTo>
                  <a:lnTo>
                    <a:pt x="1080206" y="949960"/>
                  </a:lnTo>
                  <a:lnTo>
                    <a:pt x="1062964" y="949960"/>
                  </a:lnTo>
                  <a:lnTo>
                    <a:pt x="1063117" y="948690"/>
                  </a:lnTo>
                  <a:lnTo>
                    <a:pt x="1062570" y="948690"/>
                  </a:lnTo>
                  <a:lnTo>
                    <a:pt x="1061732" y="947420"/>
                  </a:lnTo>
                  <a:lnTo>
                    <a:pt x="1058849" y="947420"/>
                  </a:lnTo>
                  <a:lnTo>
                    <a:pt x="1056043" y="946150"/>
                  </a:lnTo>
                  <a:lnTo>
                    <a:pt x="1053465" y="944880"/>
                  </a:lnTo>
                  <a:lnTo>
                    <a:pt x="1057313" y="944880"/>
                  </a:lnTo>
                  <a:lnTo>
                    <a:pt x="1054696" y="943610"/>
                  </a:lnTo>
                  <a:lnTo>
                    <a:pt x="1054709" y="942340"/>
                  </a:lnTo>
                  <a:lnTo>
                    <a:pt x="1052474" y="942340"/>
                  </a:lnTo>
                  <a:lnTo>
                    <a:pt x="1050277" y="941070"/>
                  </a:lnTo>
                  <a:lnTo>
                    <a:pt x="1040333" y="941070"/>
                  </a:lnTo>
                  <a:lnTo>
                    <a:pt x="1038288" y="939800"/>
                  </a:lnTo>
                  <a:lnTo>
                    <a:pt x="1049293" y="939800"/>
                  </a:lnTo>
                  <a:lnTo>
                    <a:pt x="1048308" y="938530"/>
                  </a:lnTo>
                  <a:lnTo>
                    <a:pt x="1047394" y="937260"/>
                  </a:lnTo>
                  <a:lnTo>
                    <a:pt x="1052055" y="932180"/>
                  </a:lnTo>
                  <a:lnTo>
                    <a:pt x="1029703" y="932180"/>
                  </a:lnTo>
                  <a:lnTo>
                    <a:pt x="1016613" y="919480"/>
                  </a:lnTo>
                  <a:lnTo>
                    <a:pt x="1001753" y="906780"/>
                  </a:lnTo>
                  <a:lnTo>
                    <a:pt x="987651" y="895350"/>
                  </a:lnTo>
                  <a:lnTo>
                    <a:pt x="976833" y="885190"/>
                  </a:lnTo>
                  <a:lnTo>
                    <a:pt x="978293" y="885190"/>
                  </a:lnTo>
                  <a:lnTo>
                    <a:pt x="973150" y="878840"/>
                  </a:lnTo>
                  <a:lnTo>
                    <a:pt x="963828" y="875030"/>
                  </a:lnTo>
                  <a:lnTo>
                    <a:pt x="966851" y="872490"/>
                  </a:lnTo>
                  <a:lnTo>
                    <a:pt x="960793" y="866140"/>
                  </a:lnTo>
                  <a:lnTo>
                    <a:pt x="966279" y="863600"/>
                  </a:lnTo>
                  <a:lnTo>
                    <a:pt x="962774" y="855980"/>
                  </a:lnTo>
                  <a:lnTo>
                    <a:pt x="957326" y="855980"/>
                  </a:lnTo>
                  <a:lnTo>
                    <a:pt x="952549" y="840740"/>
                  </a:lnTo>
                  <a:lnTo>
                    <a:pt x="935153" y="810260"/>
                  </a:lnTo>
                  <a:lnTo>
                    <a:pt x="930427" y="792480"/>
                  </a:lnTo>
                  <a:lnTo>
                    <a:pt x="935807" y="792480"/>
                  </a:lnTo>
                  <a:lnTo>
                    <a:pt x="932143" y="784862"/>
                  </a:lnTo>
                  <a:lnTo>
                    <a:pt x="925976" y="773430"/>
                  </a:lnTo>
                  <a:lnTo>
                    <a:pt x="919476" y="760730"/>
                  </a:lnTo>
                  <a:lnTo>
                    <a:pt x="912368" y="749300"/>
                  </a:lnTo>
                  <a:lnTo>
                    <a:pt x="919265" y="749300"/>
                  </a:lnTo>
                  <a:lnTo>
                    <a:pt x="918149" y="744220"/>
                  </a:lnTo>
                  <a:lnTo>
                    <a:pt x="915255" y="735330"/>
                  </a:lnTo>
                  <a:lnTo>
                    <a:pt x="913236" y="730250"/>
                  </a:lnTo>
                  <a:lnTo>
                    <a:pt x="907525" y="730250"/>
                  </a:lnTo>
                  <a:lnTo>
                    <a:pt x="903695" y="727710"/>
                  </a:lnTo>
                  <a:lnTo>
                    <a:pt x="900830" y="720090"/>
                  </a:lnTo>
                  <a:lnTo>
                    <a:pt x="899947" y="712470"/>
                  </a:lnTo>
                  <a:lnTo>
                    <a:pt x="901255" y="712470"/>
                  </a:lnTo>
                  <a:lnTo>
                    <a:pt x="899801" y="704850"/>
                  </a:lnTo>
                  <a:lnTo>
                    <a:pt x="898042" y="698500"/>
                  </a:lnTo>
                  <a:lnTo>
                    <a:pt x="896512" y="693420"/>
                  </a:lnTo>
                  <a:lnTo>
                    <a:pt x="895743" y="685800"/>
                  </a:lnTo>
                  <a:lnTo>
                    <a:pt x="897541" y="683260"/>
                  </a:lnTo>
                  <a:lnTo>
                    <a:pt x="905597" y="683260"/>
                  </a:lnTo>
                  <a:lnTo>
                    <a:pt x="906619" y="681990"/>
                  </a:lnTo>
                  <a:lnTo>
                    <a:pt x="908146" y="671830"/>
                  </a:lnTo>
                  <a:lnTo>
                    <a:pt x="908255" y="660400"/>
                  </a:lnTo>
                  <a:lnTo>
                    <a:pt x="908621" y="656590"/>
                  </a:lnTo>
                  <a:lnTo>
                    <a:pt x="906576" y="652780"/>
                  </a:lnTo>
                  <a:lnTo>
                    <a:pt x="905510" y="648970"/>
                  </a:lnTo>
                  <a:lnTo>
                    <a:pt x="902423" y="648970"/>
                  </a:lnTo>
                  <a:lnTo>
                    <a:pt x="902468" y="643890"/>
                  </a:lnTo>
                  <a:lnTo>
                    <a:pt x="904651" y="641350"/>
                  </a:lnTo>
                  <a:lnTo>
                    <a:pt x="907211" y="640080"/>
                  </a:lnTo>
                  <a:lnTo>
                    <a:pt x="908392" y="637540"/>
                  </a:lnTo>
                  <a:lnTo>
                    <a:pt x="904122" y="629920"/>
                  </a:lnTo>
                  <a:lnTo>
                    <a:pt x="900153" y="622300"/>
                  </a:lnTo>
                  <a:lnTo>
                    <a:pt x="896380" y="614680"/>
                  </a:lnTo>
                  <a:lnTo>
                    <a:pt x="892695" y="607060"/>
                  </a:lnTo>
                  <a:lnTo>
                    <a:pt x="896107" y="607060"/>
                  </a:lnTo>
                  <a:lnTo>
                    <a:pt x="902207" y="598170"/>
                  </a:lnTo>
                  <a:lnTo>
                    <a:pt x="903941" y="598170"/>
                  </a:lnTo>
                  <a:lnTo>
                    <a:pt x="903720" y="594360"/>
                  </a:lnTo>
                  <a:lnTo>
                    <a:pt x="903646" y="593090"/>
                  </a:lnTo>
                  <a:lnTo>
                    <a:pt x="900612" y="580390"/>
                  </a:lnTo>
                  <a:lnTo>
                    <a:pt x="896718" y="568960"/>
                  </a:lnTo>
                  <a:lnTo>
                    <a:pt x="893254" y="557530"/>
                  </a:lnTo>
                  <a:lnTo>
                    <a:pt x="894950" y="549910"/>
                  </a:lnTo>
                  <a:lnTo>
                    <a:pt x="896496" y="539750"/>
                  </a:lnTo>
                  <a:lnTo>
                    <a:pt x="897837" y="529590"/>
                  </a:lnTo>
                  <a:lnTo>
                    <a:pt x="897928" y="528946"/>
                  </a:lnTo>
                  <a:lnTo>
                    <a:pt x="897039" y="528320"/>
                  </a:lnTo>
                  <a:lnTo>
                    <a:pt x="898158" y="527050"/>
                  </a:lnTo>
                  <a:lnTo>
                    <a:pt x="898918" y="521970"/>
                  </a:lnTo>
                  <a:lnTo>
                    <a:pt x="904875" y="519430"/>
                  </a:lnTo>
                  <a:lnTo>
                    <a:pt x="922212" y="519430"/>
                  </a:lnTo>
                  <a:lnTo>
                    <a:pt x="926980" y="505460"/>
                  </a:lnTo>
                  <a:lnTo>
                    <a:pt x="933333" y="490220"/>
                  </a:lnTo>
                  <a:lnTo>
                    <a:pt x="939584" y="477520"/>
                  </a:lnTo>
                  <a:lnTo>
                    <a:pt x="933560" y="477520"/>
                  </a:lnTo>
                  <a:lnTo>
                    <a:pt x="934331" y="468630"/>
                  </a:lnTo>
                  <a:lnTo>
                    <a:pt x="936128" y="457200"/>
                  </a:lnTo>
                  <a:lnTo>
                    <a:pt x="933183" y="450850"/>
                  </a:lnTo>
                  <a:lnTo>
                    <a:pt x="937819" y="441960"/>
                  </a:lnTo>
                  <a:lnTo>
                    <a:pt x="942114" y="439420"/>
                  </a:lnTo>
                  <a:lnTo>
                    <a:pt x="948120" y="439420"/>
                  </a:lnTo>
                  <a:lnTo>
                    <a:pt x="950074" y="438150"/>
                  </a:lnTo>
                  <a:lnTo>
                    <a:pt x="954909" y="422910"/>
                  </a:lnTo>
                  <a:lnTo>
                    <a:pt x="961496" y="408940"/>
                  </a:lnTo>
                  <a:lnTo>
                    <a:pt x="968756" y="396240"/>
                  </a:lnTo>
                  <a:lnTo>
                    <a:pt x="975613" y="383540"/>
                  </a:lnTo>
                  <a:lnTo>
                    <a:pt x="977672" y="383540"/>
                  </a:lnTo>
                  <a:lnTo>
                    <a:pt x="983511" y="372110"/>
                  </a:lnTo>
                  <a:lnTo>
                    <a:pt x="991957" y="356870"/>
                  </a:lnTo>
                  <a:lnTo>
                    <a:pt x="999924" y="341630"/>
                  </a:lnTo>
                  <a:lnTo>
                    <a:pt x="1004976" y="326390"/>
                  </a:lnTo>
                  <a:lnTo>
                    <a:pt x="1014511" y="326390"/>
                  </a:lnTo>
                  <a:lnTo>
                    <a:pt x="1015987" y="325120"/>
                  </a:lnTo>
                  <a:lnTo>
                    <a:pt x="1011313" y="322580"/>
                  </a:lnTo>
                  <a:lnTo>
                    <a:pt x="1010242" y="319007"/>
                  </a:lnTo>
                  <a:lnTo>
                    <a:pt x="1010170" y="318770"/>
                  </a:lnTo>
                  <a:lnTo>
                    <a:pt x="1040291" y="318770"/>
                  </a:lnTo>
                  <a:lnTo>
                    <a:pt x="1038644" y="316230"/>
                  </a:lnTo>
                  <a:lnTo>
                    <a:pt x="1040784" y="316230"/>
                  </a:lnTo>
                  <a:lnTo>
                    <a:pt x="1040574" y="314960"/>
                  </a:lnTo>
                  <a:lnTo>
                    <a:pt x="1046693" y="314960"/>
                  </a:lnTo>
                  <a:lnTo>
                    <a:pt x="1048842" y="308610"/>
                  </a:lnTo>
                  <a:lnTo>
                    <a:pt x="1061421" y="308610"/>
                  </a:lnTo>
                  <a:lnTo>
                    <a:pt x="1066114" y="307340"/>
                  </a:lnTo>
                  <a:lnTo>
                    <a:pt x="1059040" y="302260"/>
                  </a:lnTo>
                  <a:lnTo>
                    <a:pt x="1061135" y="300990"/>
                  </a:lnTo>
                  <a:lnTo>
                    <a:pt x="1062729" y="300990"/>
                  </a:lnTo>
                  <a:lnTo>
                    <a:pt x="1061258" y="299720"/>
                  </a:lnTo>
                  <a:lnTo>
                    <a:pt x="1056975" y="299720"/>
                  </a:lnTo>
                  <a:lnTo>
                    <a:pt x="1051864" y="295910"/>
                  </a:lnTo>
                  <a:lnTo>
                    <a:pt x="1064001" y="295910"/>
                  </a:lnTo>
                  <a:lnTo>
                    <a:pt x="1068343" y="293370"/>
                  </a:lnTo>
                  <a:lnTo>
                    <a:pt x="1072426" y="293370"/>
                  </a:lnTo>
                  <a:lnTo>
                    <a:pt x="1069086" y="292100"/>
                  </a:lnTo>
                  <a:lnTo>
                    <a:pt x="1071245" y="289560"/>
                  </a:lnTo>
                  <a:lnTo>
                    <a:pt x="1073012" y="289560"/>
                  </a:lnTo>
                  <a:lnTo>
                    <a:pt x="1071219" y="287020"/>
                  </a:lnTo>
                  <a:lnTo>
                    <a:pt x="1085035" y="287020"/>
                  </a:lnTo>
                  <a:lnTo>
                    <a:pt x="1086227" y="284480"/>
                  </a:lnTo>
                  <a:lnTo>
                    <a:pt x="1090988" y="280670"/>
                  </a:lnTo>
                  <a:lnTo>
                    <a:pt x="1095171" y="274320"/>
                  </a:lnTo>
                  <a:lnTo>
                    <a:pt x="1096416" y="266700"/>
                  </a:lnTo>
                  <a:lnTo>
                    <a:pt x="1093304" y="264160"/>
                  </a:lnTo>
                  <a:lnTo>
                    <a:pt x="1094323" y="259080"/>
                  </a:lnTo>
                  <a:lnTo>
                    <a:pt x="1101241" y="259080"/>
                  </a:lnTo>
                  <a:lnTo>
                    <a:pt x="1103125" y="256602"/>
                  </a:lnTo>
                  <a:lnTo>
                    <a:pt x="1102118" y="254000"/>
                  </a:lnTo>
                  <a:lnTo>
                    <a:pt x="1102226" y="252730"/>
                  </a:lnTo>
                  <a:lnTo>
                    <a:pt x="1102334" y="251460"/>
                  </a:lnTo>
                  <a:lnTo>
                    <a:pt x="1104125" y="250190"/>
                  </a:lnTo>
                  <a:lnTo>
                    <a:pt x="1111924" y="250190"/>
                  </a:lnTo>
                  <a:lnTo>
                    <a:pt x="1110471" y="247650"/>
                  </a:lnTo>
                  <a:lnTo>
                    <a:pt x="1107008" y="238760"/>
                  </a:lnTo>
                  <a:lnTo>
                    <a:pt x="1109461" y="238760"/>
                  </a:lnTo>
                  <a:lnTo>
                    <a:pt x="1107643" y="234950"/>
                  </a:lnTo>
                  <a:lnTo>
                    <a:pt x="1109548" y="232410"/>
                  </a:lnTo>
                  <a:lnTo>
                    <a:pt x="1119636" y="232410"/>
                  </a:lnTo>
                  <a:lnTo>
                    <a:pt x="1118019" y="231140"/>
                  </a:lnTo>
                  <a:lnTo>
                    <a:pt x="1117257" y="223520"/>
                  </a:lnTo>
                  <a:lnTo>
                    <a:pt x="1117130" y="222250"/>
                  </a:lnTo>
                  <a:lnTo>
                    <a:pt x="1140341" y="222250"/>
                  </a:lnTo>
                  <a:lnTo>
                    <a:pt x="1139153" y="215900"/>
                  </a:lnTo>
                  <a:lnTo>
                    <a:pt x="1139247" y="214630"/>
                  </a:lnTo>
                  <a:lnTo>
                    <a:pt x="1139341" y="213360"/>
                  </a:lnTo>
                  <a:lnTo>
                    <a:pt x="1139436" y="212090"/>
                  </a:lnTo>
                  <a:lnTo>
                    <a:pt x="1139530" y="210820"/>
                  </a:lnTo>
                  <a:lnTo>
                    <a:pt x="1298934" y="210820"/>
                  </a:lnTo>
                  <a:lnTo>
                    <a:pt x="1291869" y="203200"/>
                  </a:lnTo>
                  <a:lnTo>
                    <a:pt x="1285566" y="199390"/>
                  </a:lnTo>
                  <a:lnTo>
                    <a:pt x="1279837" y="196850"/>
                  </a:lnTo>
                  <a:lnTo>
                    <a:pt x="1268730" y="191770"/>
                  </a:lnTo>
                  <a:lnTo>
                    <a:pt x="1271320" y="190500"/>
                  </a:lnTo>
                  <a:lnTo>
                    <a:pt x="1274470" y="189230"/>
                  </a:lnTo>
                  <a:lnTo>
                    <a:pt x="1265174" y="189230"/>
                  </a:lnTo>
                  <a:lnTo>
                    <a:pt x="1264094" y="187960"/>
                  </a:lnTo>
                  <a:lnTo>
                    <a:pt x="1261872" y="185420"/>
                  </a:lnTo>
                  <a:lnTo>
                    <a:pt x="1272976" y="185420"/>
                  </a:lnTo>
                  <a:lnTo>
                    <a:pt x="1271981" y="182880"/>
                  </a:lnTo>
                  <a:lnTo>
                    <a:pt x="1260729" y="182880"/>
                  </a:lnTo>
                  <a:lnTo>
                    <a:pt x="1260043" y="181610"/>
                  </a:lnTo>
                  <a:lnTo>
                    <a:pt x="1259128" y="180340"/>
                  </a:lnTo>
                  <a:lnTo>
                    <a:pt x="1257935" y="177800"/>
                  </a:lnTo>
                  <a:lnTo>
                    <a:pt x="1269989" y="177800"/>
                  </a:lnTo>
                  <a:lnTo>
                    <a:pt x="1269492" y="176530"/>
                  </a:lnTo>
                  <a:lnTo>
                    <a:pt x="1274340" y="176530"/>
                  </a:lnTo>
                  <a:lnTo>
                    <a:pt x="1272819" y="169164"/>
                  </a:lnTo>
                  <a:lnTo>
                    <a:pt x="1272766" y="168910"/>
                  </a:lnTo>
                  <a:lnTo>
                    <a:pt x="1274495" y="165100"/>
                  </a:lnTo>
                  <a:lnTo>
                    <a:pt x="1287034" y="165100"/>
                  </a:lnTo>
                  <a:lnTo>
                    <a:pt x="1286611" y="162560"/>
                  </a:lnTo>
                  <a:lnTo>
                    <a:pt x="1286543" y="161290"/>
                  </a:lnTo>
                  <a:lnTo>
                    <a:pt x="1286474" y="160020"/>
                  </a:lnTo>
                  <a:lnTo>
                    <a:pt x="1286405" y="158750"/>
                  </a:lnTo>
                  <a:lnTo>
                    <a:pt x="1286337" y="157480"/>
                  </a:lnTo>
                  <a:lnTo>
                    <a:pt x="1286256" y="153670"/>
                  </a:lnTo>
                  <a:lnTo>
                    <a:pt x="1288762" y="153670"/>
                  </a:lnTo>
                  <a:lnTo>
                    <a:pt x="1288961" y="152400"/>
                  </a:lnTo>
                  <a:lnTo>
                    <a:pt x="1324938" y="152400"/>
                  </a:lnTo>
                  <a:lnTo>
                    <a:pt x="1326553" y="146050"/>
                  </a:lnTo>
                  <a:lnTo>
                    <a:pt x="1330811" y="146050"/>
                  </a:lnTo>
                  <a:lnTo>
                    <a:pt x="1329182" y="139700"/>
                  </a:lnTo>
                  <a:close/>
                </a:path>
                <a:path w="2306955" h="1032509">
                  <a:moveTo>
                    <a:pt x="1271257" y="951230"/>
                  </a:moveTo>
                  <a:lnTo>
                    <a:pt x="1265161" y="955040"/>
                  </a:lnTo>
                  <a:lnTo>
                    <a:pt x="1263878" y="958850"/>
                  </a:lnTo>
                  <a:lnTo>
                    <a:pt x="1390962" y="958850"/>
                  </a:lnTo>
                  <a:lnTo>
                    <a:pt x="1397061" y="953770"/>
                  </a:lnTo>
                  <a:lnTo>
                    <a:pt x="1398344" y="952500"/>
                  </a:lnTo>
                  <a:lnTo>
                    <a:pt x="1273635" y="952500"/>
                  </a:lnTo>
                  <a:lnTo>
                    <a:pt x="1271257" y="951230"/>
                  </a:lnTo>
                  <a:close/>
                </a:path>
                <a:path w="2306955" h="1032509">
                  <a:moveTo>
                    <a:pt x="1082558" y="952500"/>
                  </a:moveTo>
                  <a:lnTo>
                    <a:pt x="1082319" y="952500"/>
                  </a:lnTo>
                  <a:lnTo>
                    <a:pt x="1083614" y="953770"/>
                  </a:lnTo>
                  <a:lnTo>
                    <a:pt x="1082558" y="952500"/>
                  </a:lnTo>
                  <a:close/>
                </a:path>
                <a:path w="2306955" h="1032509">
                  <a:moveTo>
                    <a:pt x="1335036" y="914400"/>
                  </a:moveTo>
                  <a:lnTo>
                    <a:pt x="1325128" y="918210"/>
                  </a:lnTo>
                  <a:lnTo>
                    <a:pt x="1317077" y="927100"/>
                  </a:lnTo>
                  <a:lnTo>
                    <a:pt x="1309042" y="934720"/>
                  </a:lnTo>
                  <a:lnTo>
                    <a:pt x="1299184" y="935990"/>
                  </a:lnTo>
                  <a:lnTo>
                    <a:pt x="1300022" y="939800"/>
                  </a:lnTo>
                  <a:lnTo>
                    <a:pt x="1306918" y="943610"/>
                  </a:lnTo>
                  <a:lnTo>
                    <a:pt x="1298511" y="952500"/>
                  </a:lnTo>
                  <a:lnTo>
                    <a:pt x="1398344" y="952500"/>
                  </a:lnTo>
                  <a:lnTo>
                    <a:pt x="1412452" y="938530"/>
                  </a:lnTo>
                  <a:lnTo>
                    <a:pt x="1418305" y="928370"/>
                  </a:lnTo>
                  <a:lnTo>
                    <a:pt x="1326642" y="928370"/>
                  </a:lnTo>
                  <a:lnTo>
                    <a:pt x="1333411" y="916940"/>
                  </a:lnTo>
                  <a:lnTo>
                    <a:pt x="1335036" y="914400"/>
                  </a:lnTo>
                  <a:close/>
                </a:path>
                <a:path w="2306955" h="1032509">
                  <a:moveTo>
                    <a:pt x="1062304" y="947420"/>
                  </a:moveTo>
                  <a:lnTo>
                    <a:pt x="1065288" y="948690"/>
                  </a:lnTo>
                  <a:lnTo>
                    <a:pt x="1066228" y="949960"/>
                  </a:lnTo>
                  <a:lnTo>
                    <a:pt x="1080206" y="949960"/>
                  </a:lnTo>
                  <a:lnTo>
                    <a:pt x="1079030" y="948690"/>
                  </a:lnTo>
                  <a:lnTo>
                    <a:pt x="1070381" y="948690"/>
                  </a:lnTo>
                  <a:lnTo>
                    <a:pt x="1062304" y="947420"/>
                  </a:lnTo>
                  <a:close/>
                </a:path>
                <a:path w="2306955" h="1032509">
                  <a:moveTo>
                    <a:pt x="1057313" y="944880"/>
                  </a:moveTo>
                  <a:lnTo>
                    <a:pt x="1053807" y="944880"/>
                  </a:lnTo>
                  <a:lnTo>
                    <a:pt x="1056792" y="946150"/>
                  </a:lnTo>
                  <a:lnTo>
                    <a:pt x="1059484" y="946150"/>
                  </a:lnTo>
                  <a:lnTo>
                    <a:pt x="1061504" y="947420"/>
                  </a:lnTo>
                  <a:lnTo>
                    <a:pt x="1059929" y="946150"/>
                  </a:lnTo>
                  <a:lnTo>
                    <a:pt x="1057313" y="944880"/>
                  </a:lnTo>
                  <a:close/>
                </a:path>
                <a:path w="2306955" h="1032509">
                  <a:moveTo>
                    <a:pt x="1049293" y="939800"/>
                  </a:moveTo>
                  <a:lnTo>
                    <a:pt x="1038618" y="939800"/>
                  </a:lnTo>
                  <a:lnTo>
                    <a:pt x="1042631" y="941070"/>
                  </a:lnTo>
                  <a:lnTo>
                    <a:pt x="1050277" y="941070"/>
                  </a:lnTo>
                  <a:lnTo>
                    <a:pt x="1049293" y="939800"/>
                  </a:lnTo>
                  <a:close/>
                </a:path>
                <a:path w="2306955" h="1032509">
                  <a:moveTo>
                    <a:pt x="1047661" y="929640"/>
                  </a:moveTo>
                  <a:lnTo>
                    <a:pt x="1030782" y="929640"/>
                  </a:lnTo>
                  <a:lnTo>
                    <a:pt x="1029703" y="932180"/>
                  </a:lnTo>
                  <a:lnTo>
                    <a:pt x="1052055" y="932180"/>
                  </a:lnTo>
                  <a:lnTo>
                    <a:pt x="1047661" y="929640"/>
                  </a:lnTo>
                  <a:close/>
                </a:path>
                <a:path w="2306955" h="1032509">
                  <a:moveTo>
                    <a:pt x="1361364" y="877570"/>
                  </a:moveTo>
                  <a:lnTo>
                    <a:pt x="1358418" y="882650"/>
                  </a:lnTo>
                  <a:lnTo>
                    <a:pt x="1354990" y="890270"/>
                  </a:lnTo>
                  <a:lnTo>
                    <a:pt x="1349171" y="892810"/>
                  </a:lnTo>
                  <a:lnTo>
                    <a:pt x="1359471" y="896620"/>
                  </a:lnTo>
                  <a:lnTo>
                    <a:pt x="1351849" y="905510"/>
                  </a:lnTo>
                  <a:lnTo>
                    <a:pt x="1348228" y="914400"/>
                  </a:lnTo>
                  <a:lnTo>
                    <a:pt x="1344269" y="923290"/>
                  </a:lnTo>
                  <a:lnTo>
                    <a:pt x="1335633" y="924560"/>
                  </a:lnTo>
                  <a:lnTo>
                    <a:pt x="1326642" y="928370"/>
                  </a:lnTo>
                  <a:lnTo>
                    <a:pt x="1418305" y="928370"/>
                  </a:lnTo>
                  <a:lnTo>
                    <a:pt x="1421231" y="923290"/>
                  </a:lnTo>
                  <a:lnTo>
                    <a:pt x="1425058" y="923290"/>
                  </a:lnTo>
                  <a:lnTo>
                    <a:pt x="1427900" y="920750"/>
                  </a:lnTo>
                  <a:lnTo>
                    <a:pt x="1432966" y="914400"/>
                  </a:lnTo>
                  <a:lnTo>
                    <a:pt x="1437779" y="910590"/>
                  </a:lnTo>
                  <a:lnTo>
                    <a:pt x="1441815" y="891540"/>
                  </a:lnTo>
                  <a:lnTo>
                    <a:pt x="1449093" y="878840"/>
                  </a:lnTo>
                  <a:lnTo>
                    <a:pt x="1365732" y="878840"/>
                  </a:lnTo>
                  <a:lnTo>
                    <a:pt x="1361364" y="877570"/>
                  </a:lnTo>
                  <a:close/>
                </a:path>
                <a:path w="2306955" h="1032509">
                  <a:moveTo>
                    <a:pt x="1425058" y="923290"/>
                  </a:moveTo>
                  <a:lnTo>
                    <a:pt x="1421231" y="923290"/>
                  </a:lnTo>
                  <a:lnTo>
                    <a:pt x="1423636" y="924560"/>
                  </a:lnTo>
                  <a:lnTo>
                    <a:pt x="1425058" y="923290"/>
                  </a:lnTo>
                  <a:close/>
                </a:path>
                <a:path w="2306955" h="1032509">
                  <a:moveTo>
                    <a:pt x="1346860" y="897890"/>
                  </a:moveTo>
                  <a:lnTo>
                    <a:pt x="1343609" y="904240"/>
                  </a:lnTo>
                  <a:lnTo>
                    <a:pt x="1349108" y="900430"/>
                  </a:lnTo>
                  <a:lnTo>
                    <a:pt x="1346860" y="897890"/>
                  </a:lnTo>
                  <a:close/>
                </a:path>
                <a:path w="2306955" h="1032509">
                  <a:moveTo>
                    <a:pt x="978293" y="885190"/>
                  </a:moveTo>
                  <a:lnTo>
                    <a:pt x="976833" y="885190"/>
                  </a:lnTo>
                  <a:lnTo>
                    <a:pt x="979793" y="887798"/>
                  </a:lnTo>
                  <a:lnTo>
                    <a:pt x="979610" y="887798"/>
                  </a:lnTo>
                  <a:lnTo>
                    <a:pt x="981684" y="886460"/>
                  </a:lnTo>
                  <a:lnTo>
                    <a:pt x="978293" y="885190"/>
                  </a:lnTo>
                  <a:close/>
                </a:path>
                <a:path w="2306955" h="1032509">
                  <a:moveTo>
                    <a:pt x="1417576" y="775098"/>
                  </a:moveTo>
                  <a:lnTo>
                    <a:pt x="1413027" y="783590"/>
                  </a:lnTo>
                  <a:lnTo>
                    <a:pt x="1413120" y="784862"/>
                  </a:lnTo>
                  <a:lnTo>
                    <a:pt x="1413213" y="786130"/>
                  </a:lnTo>
                  <a:lnTo>
                    <a:pt x="1413306" y="787400"/>
                  </a:lnTo>
                  <a:lnTo>
                    <a:pt x="1400329" y="801370"/>
                  </a:lnTo>
                  <a:lnTo>
                    <a:pt x="1391242" y="821690"/>
                  </a:lnTo>
                  <a:lnTo>
                    <a:pt x="1382261" y="843280"/>
                  </a:lnTo>
                  <a:lnTo>
                    <a:pt x="1369606" y="861060"/>
                  </a:lnTo>
                  <a:lnTo>
                    <a:pt x="1373087" y="864870"/>
                  </a:lnTo>
                  <a:lnTo>
                    <a:pt x="1371365" y="868680"/>
                  </a:lnTo>
                  <a:lnTo>
                    <a:pt x="1367795" y="873760"/>
                  </a:lnTo>
                  <a:lnTo>
                    <a:pt x="1365732" y="878840"/>
                  </a:lnTo>
                  <a:lnTo>
                    <a:pt x="1449093" y="878840"/>
                  </a:lnTo>
                  <a:lnTo>
                    <a:pt x="1463647" y="853440"/>
                  </a:lnTo>
                  <a:lnTo>
                    <a:pt x="1467612" y="834390"/>
                  </a:lnTo>
                  <a:lnTo>
                    <a:pt x="1470684" y="834390"/>
                  </a:lnTo>
                  <a:lnTo>
                    <a:pt x="1484494" y="792480"/>
                  </a:lnTo>
                  <a:lnTo>
                    <a:pt x="1488172" y="777240"/>
                  </a:lnTo>
                  <a:lnTo>
                    <a:pt x="1419059" y="777240"/>
                  </a:lnTo>
                  <a:lnTo>
                    <a:pt x="1417576" y="775098"/>
                  </a:lnTo>
                  <a:close/>
                </a:path>
                <a:path w="2306955" h="1032509">
                  <a:moveTo>
                    <a:pt x="962431" y="852170"/>
                  </a:moveTo>
                  <a:lnTo>
                    <a:pt x="958316" y="853440"/>
                  </a:lnTo>
                  <a:lnTo>
                    <a:pt x="957326" y="855980"/>
                  </a:lnTo>
                  <a:lnTo>
                    <a:pt x="962774" y="855980"/>
                  </a:lnTo>
                  <a:lnTo>
                    <a:pt x="961605" y="853440"/>
                  </a:lnTo>
                  <a:lnTo>
                    <a:pt x="962431" y="852170"/>
                  </a:lnTo>
                  <a:close/>
                </a:path>
                <a:path w="2306955" h="1032509">
                  <a:moveTo>
                    <a:pt x="1470684" y="834390"/>
                  </a:moveTo>
                  <a:lnTo>
                    <a:pt x="1467612" y="834390"/>
                  </a:lnTo>
                  <a:lnTo>
                    <a:pt x="1469847" y="836930"/>
                  </a:lnTo>
                  <a:lnTo>
                    <a:pt x="1470684" y="834390"/>
                  </a:lnTo>
                  <a:close/>
                </a:path>
                <a:path w="2306955" h="1032509">
                  <a:moveTo>
                    <a:pt x="938250" y="797560"/>
                  </a:moveTo>
                  <a:lnTo>
                    <a:pt x="939101" y="798830"/>
                  </a:lnTo>
                  <a:lnTo>
                    <a:pt x="939825" y="798830"/>
                  </a:lnTo>
                  <a:lnTo>
                    <a:pt x="938250" y="797560"/>
                  </a:lnTo>
                  <a:close/>
                </a:path>
                <a:path w="2306955" h="1032509">
                  <a:moveTo>
                    <a:pt x="935807" y="792480"/>
                  </a:moveTo>
                  <a:lnTo>
                    <a:pt x="930427" y="792480"/>
                  </a:lnTo>
                  <a:lnTo>
                    <a:pt x="931532" y="795020"/>
                  </a:lnTo>
                  <a:lnTo>
                    <a:pt x="935824" y="796290"/>
                  </a:lnTo>
                  <a:lnTo>
                    <a:pt x="938250" y="797560"/>
                  </a:lnTo>
                  <a:lnTo>
                    <a:pt x="935807" y="792480"/>
                  </a:lnTo>
                  <a:close/>
                </a:path>
                <a:path w="2306955" h="1032509">
                  <a:moveTo>
                    <a:pt x="1409600" y="782645"/>
                  </a:moveTo>
                  <a:lnTo>
                    <a:pt x="1408811" y="786130"/>
                  </a:lnTo>
                  <a:lnTo>
                    <a:pt x="1413106" y="784862"/>
                  </a:lnTo>
                  <a:lnTo>
                    <a:pt x="1409600" y="782645"/>
                  </a:lnTo>
                  <a:close/>
                </a:path>
                <a:path w="2306955" h="1032509">
                  <a:moveTo>
                    <a:pt x="1407149" y="778315"/>
                  </a:moveTo>
                  <a:lnTo>
                    <a:pt x="1405051" y="779780"/>
                  </a:lnTo>
                  <a:lnTo>
                    <a:pt x="1409600" y="782645"/>
                  </a:lnTo>
                  <a:lnTo>
                    <a:pt x="1409674" y="782320"/>
                  </a:lnTo>
                  <a:lnTo>
                    <a:pt x="1406194" y="779780"/>
                  </a:lnTo>
                  <a:lnTo>
                    <a:pt x="1407149" y="778315"/>
                  </a:lnTo>
                  <a:close/>
                </a:path>
                <a:path w="2306955" h="1032509">
                  <a:moveTo>
                    <a:pt x="1415540" y="772160"/>
                  </a:moveTo>
                  <a:lnTo>
                    <a:pt x="1412489" y="772160"/>
                  </a:lnTo>
                  <a:lnTo>
                    <a:pt x="1409506" y="774700"/>
                  </a:lnTo>
                  <a:lnTo>
                    <a:pt x="1407149" y="778315"/>
                  </a:lnTo>
                  <a:lnTo>
                    <a:pt x="1412328" y="774700"/>
                  </a:lnTo>
                  <a:lnTo>
                    <a:pt x="1417300" y="774700"/>
                  </a:lnTo>
                  <a:lnTo>
                    <a:pt x="1415540" y="772160"/>
                  </a:lnTo>
                  <a:close/>
                </a:path>
                <a:path w="2306955" h="1032509">
                  <a:moveTo>
                    <a:pt x="1417116" y="730250"/>
                  </a:moveTo>
                  <a:lnTo>
                    <a:pt x="1415611" y="744220"/>
                  </a:lnTo>
                  <a:lnTo>
                    <a:pt x="1419588" y="755650"/>
                  </a:lnTo>
                  <a:lnTo>
                    <a:pt x="1422815" y="765810"/>
                  </a:lnTo>
                  <a:lnTo>
                    <a:pt x="1419059" y="777240"/>
                  </a:lnTo>
                  <a:lnTo>
                    <a:pt x="1488172" y="777240"/>
                  </a:lnTo>
                  <a:lnTo>
                    <a:pt x="1495529" y="746760"/>
                  </a:lnTo>
                  <a:lnTo>
                    <a:pt x="1497676" y="731520"/>
                  </a:lnTo>
                  <a:lnTo>
                    <a:pt x="1420876" y="731520"/>
                  </a:lnTo>
                  <a:lnTo>
                    <a:pt x="1417116" y="730250"/>
                  </a:lnTo>
                  <a:close/>
                </a:path>
                <a:path w="2306955" h="1032509">
                  <a:moveTo>
                    <a:pt x="1417789" y="774700"/>
                  </a:moveTo>
                  <a:lnTo>
                    <a:pt x="1417300" y="774700"/>
                  </a:lnTo>
                  <a:lnTo>
                    <a:pt x="1417576" y="775098"/>
                  </a:lnTo>
                  <a:lnTo>
                    <a:pt x="1417789" y="774700"/>
                  </a:lnTo>
                  <a:close/>
                </a:path>
                <a:path w="2306955" h="1032509">
                  <a:moveTo>
                    <a:pt x="925626" y="751840"/>
                  </a:moveTo>
                  <a:lnTo>
                    <a:pt x="929436" y="759460"/>
                  </a:lnTo>
                  <a:lnTo>
                    <a:pt x="929222" y="755650"/>
                  </a:lnTo>
                  <a:lnTo>
                    <a:pt x="930770" y="754380"/>
                  </a:lnTo>
                  <a:lnTo>
                    <a:pt x="932422" y="754380"/>
                  </a:lnTo>
                  <a:lnTo>
                    <a:pt x="932472" y="753110"/>
                  </a:lnTo>
                  <a:lnTo>
                    <a:pt x="932167" y="753110"/>
                  </a:lnTo>
                  <a:lnTo>
                    <a:pt x="925626" y="751840"/>
                  </a:lnTo>
                  <a:close/>
                </a:path>
                <a:path w="2306955" h="1032509">
                  <a:moveTo>
                    <a:pt x="919265" y="749300"/>
                  </a:moveTo>
                  <a:lnTo>
                    <a:pt x="918006" y="749300"/>
                  </a:lnTo>
                  <a:lnTo>
                    <a:pt x="920381" y="754380"/>
                  </a:lnTo>
                  <a:lnTo>
                    <a:pt x="919265" y="749300"/>
                  </a:lnTo>
                  <a:close/>
                </a:path>
                <a:path w="2306955" h="1032509">
                  <a:moveTo>
                    <a:pt x="932522" y="751840"/>
                  </a:moveTo>
                  <a:lnTo>
                    <a:pt x="932167" y="753110"/>
                  </a:lnTo>
                  <a:lnTo>
                    <a:pt x="932472" y="753110"/>
                  </a:lnTo>
                  <a:lnTo>
                    <a:pt x="932522" y="751840"/>
                  </a:lnTo>
                  <a:close/>
                </a:path>
                <a:path w="2306955" h="1032509">
                  <a:moveTo>
                    <a:pt x="918006" y="749300"/>
                  </a:moveTo>
                  <a:lnTo>
                    <a:pt x="912368" y="749300"/>
                  </a:lnTo>
                  <a:lnTo>
                    <a:pt x="915479" y="750570"/>
                  </a:lnTo>
                  <a:lnTo>
                    <a:pt x="918006" y="749300"/>
                  </a:lnTo>
                  <a:close/>
                </a:path>
                <a:path w="2306955" h="1032509">
                  <a:moveTo>
                    <a:pt x="1426735" y="698500"/>
                  </a:moveTo>
                  <a:lnTo>
                    <a:pt x="1422672" y="701040"/>
                  </a:lnTo>
                  <a:lnTo>
                    <a:pt x="1419250" y="708660"/>
                  </a:lnTo>
                  <a:lnTo>
                    <a:pt x="1423466" y="722630"/>
                  </a:lnTo>
                  <a:lnTo>
                    <a:pt x="1422717" y="730250"/>
                  </a:lnTo>
                  <a:lnTo>
                    <a:pt x="1420876" y="731520"/>
                  </a:lnTo>
                  <a:lnTo>
                    <a:pt x="1497676" y="731520"/>
                  </a:lnTo>
                  <a:lnTo>
                    <a:pt x="1501969" y="701040"/>
                  </a:lnTo>
                  <a:lnTo>
                    <a:pt x="1436497" y="701040"/>
                  </a:lnTo>
                  <a:lnTo>
                    <a:pt x="1431367" y="699770"/>
                  </a:lnTo>
                  <a:lnTo>
                    <a:pt x="1426735" y="698500"/>
                  </a:lnTo>
                  <a:close/>
                </a:path>
                <a:path w="2306955" h="1032509">
                  <a:moveTo>
                    <a:pt x="907567" y="721360"/>
                  </a:moveTo>
                  <a:lnTo>
                    <a:pt x="907264" y="725170"/>
                  </a:lnTo>
                  <a:lnTo>
                    <a:pt x="910317" y="725170"/>
                  </a:lnTo>
                  <a:lnTo>
                    <a:pt x="911301" y="727710"/>
                  </a:lnTo>
                  <a:lnTo>
                    <a:pt x="907525" y="730250"/>
                  </a:lnTo>
                  <a:lnTo>
                    <a:pt x="913236" y="730250"/>
                  </a:lnTo>
                  <a:lnTo>
                    <a:pt x="911721" y="726440"/>
                  </a:lnTo>
                  <a:lnTo>
                    <a:pt x="907567" y="721360"/>
                  </a:lnTo>
                  <a:close/>
                </a:path>
                <a:path w="2306955" h="1032509">
                  <a:moveTo>
                    <a:pt x="1503067" y="668020"/>
                  </a:moveTo>
                  <a:lnTo>
                    <a:pt x="1441361" y="668020"/>
                  </a:lnTo>
                  <a:lnTo>
                    <a:pt x="1432102" y="678180"/>
                  </a:lnTo>
                  <a:lnTo>
                    <a:pt x="1436903" y="681990"/>
                  </a:lnTo>
                  <a:lnTo>
                    <a:pt x="1435887" y="692150"/>
                  </a:lnTo>
                  <a:lnTo>
                    <a:pt x="1436322" y="698500"/>
                  </a:lnTo>
                  <a:lnTo>
                    <a:pt x="1436409" y="699770"/>
                  </a:lnTo>
                  <a:lnTo>
                    <a:pt x="1436497" y="701040"/>
                  </a:lnTo>
                  <a:lnTo>
                    <a:pt x="1501969" y="701040"/>
                  </a:lnTo>
                  <a:lnTo>
                    <a:pt x="1502148" y="699770"/>
                  </a:lnTo>
                  <a:lnTo>
                    <a:pt x="1502957" y="671830"/>
                  </a:lnTo>
                  <a:lnTo>
                    <a:pt x="1503067" y="668020"/>
                  </a:lnTo>
                  <a:close/>
                </a:path>
                <a:path w="2306955" h="1032509">
                  <a:moveTo>
                    <a:pt x="905597" y="683260"/>
                  </a:moveTo>
                  <a:lnTo>
                    <a:pt x="897541" y="683260"/>
                  </a:lnTo>
                  <a:lnTo>
                    <a:pt x="898464" y="685800"/>
                  </a:lnTo>
                  <a:lnTo>
                    <a:pt x="899469" y="688340"/>
                  </a:lnTo>
                  <a:lnTo>
                    <a:pt x="901509" y="688340"/>
                  </a:lnTo>
                  <a:lnTo>
                    <a:pt x="905597" y="683260"/>
                  </a:lnTo>
                  <a:close/>
                </a:path>
                <a:path w="2306955" h="1032509">
                  <a:moveTo>
                    <a:pt x="1436344" y="656590"/>
                  </a:moveTo>
                  <a:lnTo>
                    <a:pt x="1436769" y="660400"/>
                  </a:lnTo>
                  <a:lnTo>
                    <a:pt x="1436857" y="666750"/>
                  </a:lnTo>
                  <a:lnTo>
                    <a:pt x="1437943" y="669290"/>
                  </a:lnTo>
                  <a:lnTo>
                    <a:pt x="1441361" y="668020"/>
                  </a:lnTo>
                  <a:lnTo>
                    <a:pt x="1503067" y="668020"/>
                  </a:lnTo>
                  <a:lnTo>
                    <a:pt x="1503251" y="661670"/>
                  </a:lnTo>
                  <a:lnTo>
                    <a:pt x="1503288" y="660400"/>
                  </a:lnTo>
                  <a:lnTo>
                    <a:pt x="1437728" y="660400"/>
                  </a:lnTo>
                  <a:lnTo>
                    <a:pt x="1436344" y="656590"/>
                  </a:lnTo>
                  <a:close/>
                </a:path>
                <a:path w="2306955" h="1032509">
                  <a:moveTo>
                    <a:pt x="1422069" y="588010"/>
                  </a:moveTo>
                  <a:lnTo>
                    <a:pt x="1422192" y="594360"/>
                  </a:lnTo>
                  <a:lnTo>
                    <a:pt x="1424879" y="596900"/>
                  </a:lnTo>
                  <a:lnTo>
                    <a:pt x="1428724" y="596900"/>
                  </a:lnTo>
                  <a:lnTo>
                    <a:pt x="1432318" y="599440"/>
                  </a:lnTo>
                  <a:lnTo>
                    <a:pt x="1437259" y="609600"/>
                  </a:lnTo>
                  <a:lnTo>
                    <a:pt x="1431213" y="609600"/>
                  </a:lnTo>
                  <a:lnTo>
                    <a:pt x="1429354" y="614680"/>
                  </a:lnTo>
                  <a:lnTo>
                    <a:pt x="1430959" y="614680"/>
                  </a:lnTo>
                  <a:lnTo>
                    <a:pt x="1429905" y="622300"/>
                  </a:lnTo>
                  <a:lnTo>
                    <a:pt x="1430040" y="628650"/>
                  </a:lnTo>
                  <a:lnTo>
                    <a:pt x="1430161" y="636270"/>
                  </a:lnTo>
                  <a:lnTo>
                    <a:pt x="1429075" y="641350"/>
                  </a:lnTo>
                  <a:lnTo>
                    <a:pt x="1425587" y="643890"/>
                  </a:lnTo>
                  <a:lnTo>
                    <a:pt x="1429829" y="648970"/>
                  </a:lnTo>
                  <a:lnTo>
                    <a:pt x="1427861" y="655320"/>
                  </a:lnTo>
                  <a:lnTo>
                    <a:pt x="1430794" y="660400"/>
                  </a:lnTo>
                  <a:lnTo>
                    <a:pt x="1432509" y="655320"/>
                  </a:lnTo>
                  <a:lnTo>
                    <a:pt x="1434833" y="645160"/>
                  </a:lnTo>
                  <a:lnTo>
                    <a:pt x="1438592" y="643890"/>
                  </a:lnTo>
                  <a:lnTo>
                    <a:pt x="1502795" y="643890"/>
                  </a:lnTo>
                  <a:lnTo>
                    <a:pt x="1498917" y="604520"/>
                  </a:lnTo>
                  <a:lnTo>
                    <a:pt x="1498211" y="594360"/>
                  </a:lnTo>
                  <a:lnTo>
                    <a:pt x="1429804" y="594360"/>
                  </a:lnTo>
                  <a:lnTo>
                    <a:pt x="1427340" y="591820"/>
                  </a:lnTo>
                  <a:lnTo>
                    <a:pt x="1424355" y="591820"/>
                  </a:lnTo>
                  <a:lnTo>
                    <a:pt x="1422069" y="588010"/>
                  </a:lnTo>
                  <a:close/>
                </a:path>
                <a:path w="2306955" h="1032509">
                  <a:moveTo>
                    <a:pt x="1502795" y="643890"/>
                  </a:moveTo>
                  <a:lnTo>
                    <a:pt x="1438592" y="643890"/>
                  </a:lnTo>
                  <a:lnTo>
                    <a:pt x="1440205" y="648970"/>
                  </a:lnTo>
                  <a:lnTo>
                    <a:pt x="1440281" y="651510"/>
                  </a:lnTo>
                  <a:lnTo>
                    <a:pt x="1440395" y="655320"/>
                  </a:lnTo>
                  <a:lnTo>
                    <a:pt x="1440510" y="659130"/>
                  </a:lnTo>
                  <a:lnTo>
                    <a:pt x="1437728" y="660400"/>
                  </a:lnTo>
                  <a:lnTo>
                    <a:pt x="1503288" y="660400"/>
                  </a:lnTo>
                  <a:lnTo>
                    <a:pt x="1503398" y="656590"/>
                  </a:lnTo>
                  <a:lnTo>
                    <a:pt x="1503509" y="652780"/>
                  </a:lnTo>
                  <a:lnTo>
                    <a:pt x="1503545" y="651510"/>
                  </a:lnTo>
                  <a:lnTo>
                    <a:pt x="1502920" y="645160"/>
                  </a:lnTo>
                  <a:lnTo>
                    <a:pt x="1502795" y="643890"/>
                  </a:lnTo>
                  <a:close/>
                </a:path>
                <a:path w="2306955" h="1032509">
                  <a:moveTo>
                    <a:pt x="905154" y="647700"/>
                  </a:moveTo>
                  <a:lnTo>
                    <a:pt x="902423" y="648970"/>
                  </a:lnTo>
                  <a:lnTo>
                    <a:pt x="905510" y="648970"/>
                  </a:lnTo>
                  <a:lnTo>
                    <a:pt x="905154" y="647700"/>
                  </a:lnTo>
                  <a:close/>
                </a:path>
                <a:path w="2306955" h="1032509">
                  <a:moveTo>
                    <a:pt x="1429354" y="614680"/>
                  </a:moveTo>
                  <a:lnTo>
                    <a:pt x="1428070" y="614680"/>
                  </a:lnTo>
                  <a:lnTo>
                    <a:pt x="1428889" y="615950"/>
                  </a:lnTo>
                  <a:lnTo>
                    <a:pt x="1429354" y="614680"/>
                  </a:lnTo>
                  <a:close/>
                </a:path>
                <a:path w="2306955" h="1032509">
                  <a:moveTo>
                    <a:pt x="1425882" y="611287"/>
                  </a:moveTo>
                  <a:lnTo>
                    <a:pt x="1423555" y="612140"/>
                  </a:lnTo>
                  <a:lnTo>
                    <a:pt x="1423466" y="614680"/>
                  </a:lnTo>
                  <a:lnTo>
                    <a:pt x="1428070" y="614680"/>
                  </a:lnTo>
                  <a:lnTo>
                    <a:pt x="1425882" y="611287"/>
                  </a:lnTo>
                  <a:close/>
                </a:path>
                <a:path w="2306955" h="1032509">
                  <a:moveTo>
                    <a:pt x="1426721" y="609891"/>
                  </a:moveTo>
                  <a:lnTo>
                    <a:pt x="1425613" y="610870"/>
                  </a:lnTo>
                  <a:lnTo>
                    <a:pt x="1425882" y="611287"/>
                  </a:lnTo>
                  <a:lnTo>
                    <a:pt x="1427022" y="610870"/>
                  </a:lnTo>
                  <a:lnTo>
                    <a:pt x="1426721" y="609891"/>
                  </a:lnTo>
                  <a:close/>
                </a:path>
                <a:path w="2306955" h="1032509">
                  <a:moveTo>
                    <a:pt x="1423504" y="599440"/>
                  </a:moveTo>
                  <a:lnTo>
                    <a:pt x="1426631" y="609600"/>
                  </a:lnTo>
                  <a:lnTo>
                    <a:pt x="1426721" y="609891"/>
                  </a:lnTo>
                  <a:lnTo>
                    <a:pt x="1429931" y="607060"/>
                  </a:lnTo>
                  <a:lnTo>
                    <a:pt x="1428661" y="604520"/>
                  </a:lnTo>
                  <a:lnTo>
                    <a:pt x="1423504" y="599440"/>
                  </a:lnTo>
                  <a:close/>
                </a:path>
                <a:path w="2306955" h="1032509">
                  <a:moveTo>
                    <a:pt x="896107" y="607060"/>
                  </a:moveTo>
                  <a:lnTo>
                    <a:pt x="892695" y="607060"/>
                  </a:lnTo>
                  <a:lnTo>
                    <a:pt x="895235" y="608330"/>
                  </a:lnTo>
                  <a:lnTo>
                    <a:pt x="896107" y="607060"/>
                  </a:lnTo>
                  <a:close/>
                </a:path>
                <a:path w="2306955" h="1032509">
                  <a:moveTo>
                    <a:pt x="903941" y="598170"/>
                  </a:moveTo>
                  <a:lnTo>
                    <a:pt x="902207" y="598170"/>
                  </a:lnTo>
                  <a:lnTo>
                    <a:pt x="904532" y="608330"/>
                  </a:lnTo>
                  <a:lnTo>
                    <a:pt x="904015" y="599440"/>
                  </a:lnTo>
                  <a:lnTo>
                    <a:pt x="903941" y="598170"/>
                  </a:lnTo>
                  <a:close/>
                </a:path>
                <a:path w="2306955" h="1032509">
                  <a:moveTo>
                    <a:pt x="1426159" y="577850"/>
                  </a:moveTo>
                  <a:lnTo>
                    <a:pt x="1424965" y="580390"/>
                  </a:lnTo>
                  <a:lnTo>
                    <a:pt x="1431099" y="580390"/>
                  </a:lnTo>
                  <a:lnTo>
                    <a:pt x="1430642" y="585470"/>
                  </a:lnTo>
                  <a:lnTo>
                    <a:pt x="1430735" y="588010"/>
                  </a:lnTo>
                  <a:lnTo>
                    <a:pt x="1430782" y="589280"/>
                  </a:lnTo>
                  <a:lnTo>
                    <a:pt x="1429804" y="594360"/>
                  </a:lnTo>
                  <a:lnTo>
                    <a:pt x="1498211" y="594360"/>
                  </a:lnTo>
                  <a:lnTo>
                    <a:pt x="1497240" y="580390"/>
                  </a:lnTo>
                  <a:lnTo>
                    <a:pt x="1497152" y="579120"/>
                  </a:lnTo>
                  <a:lnTo>
                    <a:pt x="1426921" y="579120"/>
                  </a:lnTo>
                  <a:lnTo>
                    <a:pt x="1426159" y="577850"/>
                  </a:lnTo>
                  <a:close/>
                </a:path>
                <a:path w="2306955" h="1032509">
                  <a:moveTo>
                    <a:pt x="1414843" y="532130"/>
                  </a:moveTo>
                  <a:lnTo>
                    <a:pt x="1416545" y="539750"/>
                  </a:lnTo>
                  <a:lnTo>
                    <a:pt x="1412189" y="548640"/>
                  </a:lnTo>
                  <a:lnTo>
                    <a:pt x="1414272" y="554990"/>
                  </a:lnTo>
                  <a:lnTo>
                    <a:pt x="1418583" y="558800"/>
                  </a:lnTo>
                  <a:lnTo>
                    <a:pt x="1421134" y="566420"/>
                  </a:lnTo>
                  <a:lnTo>
                    <a:pt x="1423578" y="574040"/>
                  </a:lnTo>
                  <a:lnTo>
                    <a:pt x="1427568" y="577850"/>
                  </a:lnTo>
                  <a:lnTo>
                    <a:pt x="1426921" y="579120"/>
                  </a:lnTo>
                  <a:lnTo>
                    <a:pt x="1497152" y="579120"/>
                  </a:lnTo>
                  <a:lnTo>
                    <a:pt x="1496622" y="571500"/>
                  </a:lnTo>
                  <a:lnTo>
                    <a:pt x="1493962" y="535940"/>
                  </a:lnTo>
                  <a:lnTo>
                    <a:pt x="1493554" y="533400"/>
                  </a:lnTo>
                  <a:lnTo>
                    <a:pt x="1415719" y="533400"/>
                  </a:lnTo>
                  <a:lnTo>
                    <a:pt x="1414843" y="532130"/>
                  </a:lnTo>
                  <a:close/>
                </a:path>
                <a:path w="2306955" h="1032509">
                  <a:moveTo>
                    <a:pt x="1467502" y="459740"/>
                  </a:moveTo>
                  <a:lnTo>
                    <a:pt x="1394604" y="459740"/>
                  </a:lnTo>
                  <a:lnTo>
                    <a:pt x="1400613" y="462280"/>
                  </a:lnTo>
                  <a:lnTo>
                    <a:pt x="1405445" y="468630"/>
                  </a:lnTo>
                  <a:lnTo>
                    <a:pt x="1409347" y="474980"/>
                  </a:lnTo>
                  <a:lnTo>
                    <a:pt x="1406096" y="478790"/>
                  </a:lnTo>
                  <a:lnTo>
                    <a:pt x="1400430" y="482600"/>
                  </a:lnTo>
                  <a:lnTo>
                    <a:pt x="1397088" y="490220"/>
                  </a:lnTo>
                  <a:lnTo>
                    <a:pt x="1402067" y="494030"/>
                  </a:lnTo>
                  <a:lnTo>
                    <a:pt x="1406017" y="504190"/>
                  </a:lnTo>
                  <a:lnTo>
                    <a:pt x="1406829" y="509270"/>
                  </a:lnTo>
                  <a:lnTo>
                    <a:pt x="1405445" y="509270"/>
                  </a:lnTo>
                  <a:lnTo>
                    <a:pt x="1409701" y="514350"/>
                  </a:lnTo>
                  <a:lnTo>
                    <a:pt x="1413221" y="520700"/>
                  </a:lnTo>
                  <a:lnTo>
                    <a:pt x="1415421" y="527050"/>
                  </a:lnTo>
                  <a:lnTo>
                    <a:pt x="1415481" y="528320"/>
                  </a:lnTo>
                  <a:lnTo>
                    <a:pt x="1415600" y="530860"/>
                  </a:lnTo>
                  <a:lnTo>
                    <a:pt x="1415719" y="533400"/>
                  </a:lnTo>
                  <a:lnTo>
                    <a:pt x="1493554" y="533400"/>
                  </a:lnTo>
                  <a:lnTo>
                    <a:pt x="1488042" y="499110"/>
                  </a:lnTo>
                  <a:lnTo>
                    <a:pt x="1475968" y="464820"/>
                  </a:lnTo>
                  <a:lnTo>
                    <a:pt x="1470571" y="464820"/>
                  </a:lnTo>
                  <a:lnTo>
                    <a:pt x="1467502" y="459740"/>
                  </a:lnTo>
                  <a:close/>
                </a:path>
                <a:path w="2306955" h="1032509">
                  <a:moveTo>
                    <a:pt x="922212" y="519430"/>
                  </a:moveTo>
                  <a:lnTo>
                    <a:pt x="904875" y="519430"/>
                  </a:lnTo>
                  <a:lnTo>
                    <a:pt x="898197" y="527050"/>
                  </a:lnTo>
                  <a:lnTo>
                    <a:pt x="898017" y="528320"/>
                  </a:lnTo>
                  <a:lnTo>
                    <a:pt x="897928" y="528946"/>
                  </a:lnTo>
                  <a:lnTo>
                    <a:pt x="900645" y="530860"/>
                  </a:lnTo>
                  <a:lnTo>
                    <a:pt x="909370" y="520700"/>
                  </a:lnTo>
                  <a:lnTo>
                    <a:pt x="922045" y="520700"/>
                  </a:lnTo>
                  <a:lnTo>
                    <a:pt x="922212" y="519430"/>
                  </a:lnTo>
                  <a:close/>
                </a:path>
                <a:path w="2306955" h="1032509">
                  <a:moveTo>
                    <a:pt x="921212" y="527050"/>
                  </a:moveTo>
                  <a:lnTo>
                    <a:pt x="917786" y="527050"/>
                  </a:lnTo>
                  <a:lnTo>
                    <a:pt x="920711" y="530860"/>
                  </a:lnTo>
                  <a:lnTo>
                    <a:pt x="921212" y="527050"/>
                  </a:lnTo>
                  <a:close/>
                </a:path>
                <a:path w="2306955" h="1032509">
                  <a:moveTo>
                    <a:pt x="898197" y="527050"/>
                  </a:moveTo>
                  <a:lnTo>
                    <a:pt x="897039" y="528320"/>
                  </a:lnTo>
                  <a:lnTo>
                    <a:pt x="897928" y="528946"/>
                  </a:lnTo>
                  <a:lnTo>
                    <a:pt x="898197" y="527050"/>
                  </a:lnTo>
                  <a:close/>
                </a:path>
                <a:path w="2306955" h="1032509">
                  <a:moveTo>
                    <a:pt x="922045" y="520700"/>
                  </a:moveTo>
                  <a:lnTo>
                    <a:pt x="909370" y="520700"/>
                  </a:lnTo>
                  <a:lnTo>
                    <a:pt x="909710" y="527050"/>
                  </a:lnTo>
                  <a:lnTo>
                    <a:pt x="913317" y="528320"/>
                  </a:lnTo>
                  <a:lnTo>
                    <a:pt x="917786" y="527050"/>
                  </a:lnTo>
                  <a:lnTo>
                    <a:pt x="921212" y="527050"/>
                  </a:lnTo>
                  <a:lnTo>
                    <a:pt x="922045" y="520700"/>
                  </a:lnTo>
                  <a:close/>
                </a:path>
                <a:path w="2306955" h="1032509">
                  <a:moveTo>
                    <a:pt x="1471396" y="457200"/>
                  </a:moveTo>
                  <a:lnTo>
                    <a:pt x="1470571" y="464820"/>
                  </a:lnTo>
                  <a:lnTo>
                    <a:pt x="1475968" y="464820"/>
                  </a:lnTo>
                  <a:lnTo>
                    <a:pt x="1471396" y="457200"/>
                  </a:lnTo>
                  <a:close/>
                </a:path>
                <a:path w="2306955" h="1032509">
                  <a:moveTo>
                    <a:pt x="1448757" y="401320"/>
                  </a:moveTo>
                  <a:lnTo>
                    <a:pt x="1357236" y="401320"/>
                  </a:lnTo>
                  <a:lnTo>
                    <a:pt x="1360830" y="402590"/>
                  </a:lnTo>
                  <a:lnTo>
                    <a:pt x="1364971" y="417830"/>
                  </a:lnTo>
                  <a:lnTo>
                    <a:pt x="1372749" y="433070"/>
                  </a:lnTo>
                  <a:lnTo>
                    <a:pt x="1380879" y="447040"/>
                  </a:lnTo>
                  <a:lnTo>
                    <a:pt x="1386078" y="462280"/>
                  </a:lnTo>
                  <a:lnTo>
                    <a:pt x="1389173" y="459740"/>
                  </a:lnTo>
                  <a:lnTo>
                    <a:pt x="1467502" y="459740"/>
                  </a:lnTo>
                  <a:lnTo>
                    <a:pt x="1466735" y="458470"/>
                  </a:lnTo>
                  <a:lnTo>
                    <a:pt x="1465636" y="453390"/>
                  </a:lnTo>
                  <a:lnTo>
                    <a:pt x="1469916" y="453390"/>
                  </a:lnTo>
                  <a:lnTo>
                    <a:pt x="1471168" y="452120"/>
                  </a:lnTo>
                  <a:lnTo>
                    <a:pt x="1461501" y="435610"/>
                  </a:lnTo>
                  <a:lnTo>
                    <a:pt x="1454013" y="415290"/>
                  </a:lnTo>
                  <a:lnTo>
                    <a:pt x="1448757" y="401320"/>
                  </a:lnTo>
                  <a:close/>
                </a:path>
                <a:path w="2306955" h="1032509">
                  <a:moveTo>
                    <a:pt x="936904" y="450850"/>
                  </a:moveTo>
                  <a:lnTo>
                    <a:pt x="944168" y="454660"/>
                  </a:lnTo>
                  <a:lnTo>
                    <a:pt x="944943" y="452120"/>
                  </a:lnTo>
                  <a:lnTo>
                    <a:pt x="936904" y="450850"/>
                  </a:lnTo>
                  <a:close/>
                </a:path>
                <a:path w="2306955" h="1032509">
                  <a:moveTo>
                    <a:pt x="948120" y="439420"/>
                  </a:moveTo>
                  <a:lnTo>
                    <a:pt x="942114" y="439420"/>
                  </a:lnTo>
                  <a:lnTo>
                    <a:pt x="946167" y="440690"/>
                  </a:lnTo>
                  <a:lnTo>
                    <a:pt x="948120" y="439420"/>
                  </a:lnTo>
                  <a:close/>
                </a:path>
                <a:path w="2306955" h="1032509">
                  <a:moveTo>
                    <a:pt x="1304150" y="322580"/>
                  </a:moveTo>
                  <a:lnTo>
                    <a:pt x="1312480" y="342900"/>
                  </a:lnTo>
                  <a:lnTo>
                    <a:pt x="1325740" y="360680"/>
                  </a:lnTo>
                  <a:lnTo>
                    <a:pt x="1340304" y="379730"/>
                  </a:lnTo>
                  <a:lnTo>
                    <a:pt x="1352550" y="398780"/>
                  </a:lnTo>
                  <a:lnTo>
                    <a:pt x="1356791" y="403860"/>
                  </a:lnTo>
                  <a:lnTo>
                    <a:pt x="1357236" y="401320"/>
                  </a:lnTo>
                  <a:lnTo>
                    <a:pt x="1448757" y="401320"/>
                  </a:lnTo>
                  <a:lnTo>
                    <a:pt x="1446368" y="394970"/>
                  </a:lnTo>
                  <a:lnTo>
                    <a:pt x="1436230" y="374650"/>
                  </a:lnTo>
                  <a:lnTo>
                    <a:pt x="1432356" y="372110"/>
                  </a:lnTo>
                  <a:lnTo>
                    <a:pt x="1430477" y="369570"/>
                  </a:lnTo>
                  <a:lnTo>
                    <a:pt x="1425879" y="369570"/>
                  </a:lnTo>
                  <a:lnTo>
                    <a:pt x="1416054" y="344170"/>
                  </a:lnTo>
                  <a:lnTo>
                    <a:pt x="1404868" y="328930"/>
                  </a:lnTo>
                  <a:lnTo>
                    <a:pt x="1311719" y="328930"/>
                  </a:lnTo>
                  <a:lnTo>
                    <a:pt x="1304150" y="322580"/>
                  </a:lnTo>
                  <a:close/>
                </a:path>
                <a:path w="2306955" h="1032509">
                  <a:moveTo>
                    <a:pt x="977672" y="383540"/>
                  </a:moveTo>
                  <a:lnTo>
                    <a:pt x="976972" y="383540"/>
                  </a:lnTo>
                  <a:lnTo>
                    <a:pt x="977023" y="384810"/>
                  </a:lnTo>
                  <a:lnTo>
                    <a:pt x="977672" y="383540"/>
                  </a:lnTo>
                  <a:close/>
                </a:path>
                <a:path w="2306955" h="1032509">
                  <a:moveTo>
                    <a:pt x="1427657" y="365760"/>
                  </a:moveTo>
                  <a:lnTo>
                    <a:pt x="1425879" y="369570"/>
                  </a:lnTo>
                  <a:lnTo>
                    <a:pt x="1430477" y="369570"/>
                  </a:lnTo>
                  <a:lnTo>
                    <a:pt x="1427657" y="365760"/>
                  </a:lnTo>
                  <a:close/>
                </a:path>
                <a:path w="2306955" h="1032509">
                  <a:moveTo>
                    <a:pt x="1013036" y="327660"/>
                  </a:moveTo>
                  <a:lnTo>
                    <a:pt x="1008710" y="327660"/>
                  </a:lnTo>
                  <a:lnTo>
                    <a:pt x="1007135" y="332740"/>
                  </a:lnTo>
                  <a:lnTo>
                    <a:pt x="1013036" y="327660"/>
                  </a:lnTo>
                  <a:close/>
                </a:path>
                <a:path w="2306955" h="1032509">
                  <a:moveTo>
                    <a:pt x="1014511" y="326390"/>
                  </a:moveTo>
                  <a:lnTo>
                    <a:pt x="1004976" y="326390"/>
                  </a:lnTo>
                  <a:lnTo>
                    <a:pt x="1006106" y="328930"/>
                  </a:lnTo>
                  <a:lnTo>
                    <a:pt x="1008710" y="327660"/>
                  </a:lnTo>
                  <a:lnTo>
                    <a:pt x="1013036" y="327660"/>
                  </a:lnTo>
                  <a:lnTo>
                    <a:pt x="1014511" y="326390"/>
                  </a:lnTo>
                  <a:close/>
                </a:path>
                <a:path w="2306955" h="1032509">
                  <a:moveTo>
                    <a:pt x="1390071" y="309880"/>
                  </a:moveTo>
                  <a:lnTo>
                    <a:pt x="1305140" y="309880"/>
                  </a:lnTo>
                  <a:lnTo>
                    <a:pt x="1306261" y="311150"/>
                  </a:lnTo>
                  <a:lnTo>
                    <a:pt x="1307435" y="314960"/>
                  </a:lnTo>
                  <a:lnTo>
                    <a:pt x="1311719" y="317500"/>
                  </a:lnTo>
                  <a:lnTo>
                    <a:pt x="1309204" y="320040"/>
                  </a:lnTo>
                  <a:lnTo>
                    <a:pt x="1311719" y="328930"/>
                  </a:lnTo>
                  <a:lnTo>
                    <a:pt x="1404868" y="328930"/>
                  </a:lnTo>
                  <a:lnTo>
                    <a:pt x="1399274" y="321310"/>
                  </a:lnTo>
                  <a:lnTo>
                    <a:pt x="1390071" y="309880"/>
                  </a:lnTo>
                  <a:close/>
                </a:path>
                <a:path w="2306955" h="1032509">
                  <a:moveTo>
                    <a:pt x="1040291" y="318770"/>
                  </a:moveTo>
                  <a:lnTo>
                    <a:pt x="1010170" y="318770"/>
                  </a:lnTo>
                  <a:lnTo>
                    <a:pt x="1017460" y="321310"/>
                  </a:lnTo>
                  <a:lnTo>
                    <a:pt x="1025093" y="323850"/>
                  </a:lnTo>
                  <a:lnTo>
                    <a:pt x="1032065" y="327660"/>
                  </a:lnTo>
                  <a:lnTo>
                    <a:pt x="1030303" y="323850"/>
                  </a:lnTo>
                  <a:lnTo>
                    <a:pt x="1036926" y="323850"/>
                  </a:lnTo>
                  <a:lnTo>
                    <a:pt x="1042763" y="322580"/>
                  </a:lnTo>
                  <a:lnTo>
                    <a:pt x="1040291" y="318770"/>
                  </a:lnTo>
                  <a:close/>
                </a:path>
                <a:path w="2306955" h="1032509">
                  <a:moveTo>
                    <a:pt x="1366164" y="275590"/>
                  </a:moveTo>
                  <a:lnTo>
                    <a:pt x="1362031" y="281940"/>
                  </a:lnTo>
                  <a:lnTo>
                    <a:pt x="1261376" y="281940"/>
                  </a:lnTo>
                  <a:lnTo>
                    <a:pt x="1267034" y="290830"/>
                  </a:lnTo>
                  <a:lnTo>
                    <a:pt x="1276375" y="302260"/>
                  </a:lnTo>
                  <a:lnTo>
                    <a:pt x="1287640" y="313690"/>
                  </a:lnTo>
                  <a:lnTo>
                    <a:pt x="1299070" y="323850"/>
                  </a:lnTo>
                  <a:lnTo>
                    <a:pt x="1294866" y="316230"/>
                  </a:lnTo>
                  <a:lnTo>
                    <a:pt x="1297368" y="314960"/>
                  </a:lnTo>
                  <a:lnTo>
                    <a:pt x="1301013" y="311150"/>
                  </a:lnTo>
                  <a:lnTo>
                    <a:pt x="1305140" y="309880"/>
                  </a:lnTo>
                  <a:lnTo>
                    <a:pt x="1390071" y="309880"/>
                  </a:lnTo>
                  <a:lnTo>
                    <a:pt x="1380868" y="298450"/>
                  </a:lnTo>
                  <a:lnTo>
                    <a:pt x="1366164" y="275590"/>
                  </a:lnTo>
                  <a:close/>
                </a:path>
                <a:path w="2306955" h="1032509">
                  <a:moveTo>
                    <a:pt x="1042693" y="319007"/>
                  </a:moveTo>
                  <a:lnTo>
                    <a:pt x="1042962" y="320040"/>
                  </a:lnTo>
                  <a:lnTo>
                    <a:pt x="1046721" y="322580"/>
                  </a:lnTo>
                  <a:lnTo>
                    <a:pt x="1042693" y="319007"/>
                  </a:lnTo>
                  <a:close/>
                </a:path>
                <a:path w="2306955" h="1032509">
                  <a:moveTo>
                    <a:pt x="1040914" y="317018"/>
                  </a:moveTo>
                  <a:lnTo>
                    <a:pt x="1040993" y="317500"/>
                  </a:lnTo>
                  <a:lnTo>
                    <a:pt x="1042693" y="319007"/>
                  </a:lnTo>
                  <a:lnTo>
                    <a:pt x="1042301" y="317500"/>
                  </a:lnTo>
                  <a:lnTo>
                    <a:pt x="1040914" y="317018"/>
                  </a:lnTo>
                  <a:close/>
                </a:path>
                <a:path w="2306955" h="1032509">
                  <a:moveTo>
                    <a:pt x="1040784" y="316230"/>
                  </a:moveTo>
                  <a:lnTo>
                    <a:pt x="1038644" y="316230"/>
                  </a:lnTo>
                  <a:lnTo>
                    <a:pt x="1040914" y="317018"/>
                  </a:lnTo>
                  <a:lnTo>
                    <a:pt x="1040784" y="316230"/>
                  </a:lnTo>
                  <a:close/>
                </a:path>
                <a:path w="2306955" h="1032509">
                  <a:moveTo>
                    <a:pt x="1046693" y="314960"/>
                  </a:moveTo>
                  <a:lnTo>
                    <a:pt x="1044892" y="314960"/>
                  </a:lnTo>
                  <a:lnTo>
                    <a:pt x="1046264" y="316230"/>
                  </a:lnTo>
                  <a:lnTo>
                    <a:pt x="1046693" y="314960"/>
                  </a:lnTo>
                  <a:close/>
                </a:path>
                <a:path w="2306955" h="1032509">
                  <a:moveTo>
                    <a:pt x="1061421" y="308610"/>
                  </a:moveTo>
                  <a:lnTo>
                    <a:pt x="1048842" y="308610"/>
                  </a:lnTo>
                  <a:lnTo>
                    <a:pt x="1056728" y="309880"/>
                  </a:lnTo>
                  <a:lnTo>
                    <a:pt x="1061421" y="308610"/>
                  </a:lnTo>
                  <a:close/>
                </a:path>
                <a:path w="2306955" h="1032509">
                  <a:moveTo>
                    <a:pt x="1062729" y="300990"/>
                  </a:moveTo>
                  <a:lnTo>
                    <a:pt x="1061135" y="300990"/>
                  </a:lnTo>
                  <a:lnTo>
                    <a:pt x="1063447" y="302260"/>
                  </a:lnTo>
                  <a:lnTo>
                    <a:pt x="1065669" y="303530"/>
                  </a:lnTo>
                  <a:lnTo>
                    <a:pt x="1062729" y="300990"/>
                  </a:lnTo>
                  <a:close/>
                </a:path>
                <a:path w="2306955" h="1032509">
                  <a:moveTo>
                    <a:pt x="1085035" y="287020"/>
                  </a:moveTo>
                  <a:lnTo>
                    <a:pt x="1073442" y="287020"/>
                  </a:lnTo>
                  <a:lnTo>
                    <a:pt x="1078953" y="290830"/>
                  </a:lnTo>
                  <a:lnTo>
                    <a:pt x="1082255" y="294640"/>
                  </a:lnTo>
                  <a:lnTo>
                    <a:pt x="1081544" y="294640"/>
                  </a:lnTo>
                  <a:lnTo>
                    <a:pt x="1082255" y="295910"/>
                  </a:lnTo>
                  <a:lnTo>
                    <a:pt x="1082192" y="297180"/>
                  </a:lnTo>
                  <a:lnTo>
                    <a:pt x="1088428" y="299720"/>
                  </a:lnTo>
                  <a:lnTo>
                    <a:pt x="1085443" y="290830"/>
                  </a:lnTo>
                  <a:lnTo>
                    <a:pt x="1083246" y="290830"/>
                  </a:lnTo>
                  <a:lnTo>
                    <a:pt x="1085035" y="287020"/>
                  </a:lnTo>
                  <a:close/>
                </a:path>
                <a:path w="2306955" h="1032509">
                  <a:moveTo>
                    <a:pt x="1064001" y="295910"/>
                  </a:moveTo>
                  <a:lnTo>
                    <a:pt x="1051864" y="295910"/>
                  </a:lnTo>
                  <a:lnTo>
                    <a:pt x="1059870" y="298450"/>
                  </a:lnTo>
                  <a:lnTo>
                    <a:pt x="1064001" y="295910"/>
                  </a:lnTo>
                  <a:close/>
                </a:path>
                <a:path w="2306955" h="1032509">
                  <a:moveTo>
                    <a:pt x="1072426" y="293370"/>
                  </a:moveTo>
                  <a:lnTo>
                    <a:pt x="1068343" y="293370"/>
                  </a:lnTo>
                  <a:lnTo>
                    <a:pt x="1076985" y="298450"/>
                  </a:lnTo>
                  <a:lnTo>
                    <a:pt x="1079106" y="295910"/>
                  </a:lnTo>
                  <a:lnTo>
                    <a:pt x="1072426" y="293370"/>
                  </a:lnTo>
                  <a:close/>
                </a:path>
                <a:path w="2306955" h="1032509">
                  <a:moveTo>
                    <a:pt x="1081252" y="295910"/>
                  </a:moveTo>
                  <a:lnTo>
                    <a:pt x="1081989" y="297180"/>
                  </a:lnTo>
                  <a:lnTo>
                    <a:pt x="1082192" y="297180"/>
                  </a:lnTo>
                  <a:lnTo>
                    <a:pt x="1081252" y="295910"/>
                  </a:lnTo>
                  <a:close/>
                </a:path>
                <a:path w="2306955" h="1032509">
                  <a:moveTo>
                    <a:pt x="1073012" y="289560"/>
                  </a:moveTo>
                  <a:lnTo>
                    <a:pt x="1071245" y="289560"/>
                  </a:lnTo>
                  <a:lnTo>
                    <a:pt x="1075702" y="293370"/>
                  </a:lnTo>
                  <a:lnTo>
                    <a:pt x="1073012" y="289560"/>
                  </a:lnTo>
                  <a:close/>
                </a:path>
                <a:path w="2306955" h="1032509">
                  <a:moveTo>
                    <a:pt x="1341927" y="262890"/>
                  </a:moveTo>
                  <a:lnTo>
                    <a:pt x="1243418" y="262890"/>
                  </a:lnTo>
                  <a:lnTo>
                    <a:pt x="1250509" y="266700"/>
                  </a:lnTo>
                  <a:lnTo>
                    <a:pt x="1255726" y="273050"/>
                  </a:lnTo>
                  <a:lnTo>
                    <a:pt x="1257736" y="278130"/>
                  </a:lnTo>
                  <a:lnTo>
                    <a:pt x="1255204" y="283210"/>
                  </a:lnTo>
                  <a:lnTo>
                    <a:pt x="1263307" y="287020"/>
                  </a:lnTo>
                  <a:lnTo>
                    <a:pt x="1261376" y="281940"/>
                  </a:lnTo>
                  <a:lnTo>
                    <a:pt x="1362031" y="281940"/>
                  </a:lnTo>
                  <a:lnTo>
                    <a:pt x="1354810" y="276860"/>
                  </a:lnTo>
                  <a:lnTo>
                    <a:pt x="1346151" y="266700"/>
                  </a:lnTo>
                  <a:lnTo>
                    <a:pt x="1341927" y="262890"/>
                  </a:lnTo>
                  <a:close/>
                </a:path>
                <a:path w="2306955" h="1032509">
                  <a:moveTo>
                    <a:pt x="1335777" y="256602"/>
                  </a:moveTo>
                  <a:lnTo>
                    <a:pt x="1233274" y="256602"/>
                  </a:lnTo>
                  <a:lnTo>
                    <a:pt x="1237246" y="257810"/>
                  </a:lnTo>
                  <a:lnTo>
                    <a:pt x="1238770" y="265430"/>
                  </a:lnTo>
                  <a:lnTo>
                    <a:pt x="1243418" y="262890"/>
                  </a:lnTo>
                  <a:lnTo>
                    <a:pt x="1341927" y="262890"/>
                  </a:lnTo>
                  <a:lnTo>
                    <a:pt x="1337703" y="259080"/>
                  </a:lnTo>
                  <a:lnTo>
                    <a:pt x="1335777" y="256602"/>
                  </a:lnTo>
                  <a:close/>
                </a:path>
                <a:path w="2306955" h="1032509">
                  <a:moveTo>
                    <a:pt x="1303644" y="215900"/>
                  </a:moveTo>
                  <a:lnTo>
                    <a:pt x="1185621" y="215900"/>
                  </a:lnTo>
                  <a:lnTo>
                    <a:pt x="1186319" y="217170"/>
                  </a:lnTo>
                  <a:lnTo>
                    <a:pt x="1187668" y="222250"/>
                  </a:lnTo>
                  <a:lnTo>
                    <a:pt x="1187784" y="222685"/>
                  </a:lnTo>
                  <a:lnTo>
                    <a:pt x="1190675" y="223520"/>
                  </a:lnTo>
                  <a:lnTo>
                    <a:pt x="1188540" y="225534"/>
                  </a:lnTo>
                  <a:lnTo>
                    <a:pt x="1189355" y="228600"/>
                  </a:lnTo>
                  <a:lnTo>
                    <a:pt x="1195844" y="234950"/>
                  </a:lnTo>
                  <a:lnTo>
                    <a:pt x="1204739" y="240030"/>
                  </a:lnTo>
                  <a:lnTo>
                    <a:pt x="1214470" y="242570"/>
                  </a:lnTo>
                  <a:lnTo>
                    <a:pt x="1223467" y="246380"/>
                  </a:lnTo>
                  <a:lnTo>
                    <a:pt x="1223949" y="248920"/>
                  </a:lnTo>
                  <a:lnTo>
                    <a:pt x="1223048" y="250190"/>
                  </a:lnTo>
                  <a:lnTo>
                    <a:pt x="1222133" y="252730"/>
                  </a:lnTo>
                  <a:lnTo>
                    <a:pt x="1226591" y="262890"/>
                  </a:lnTo>
                  <a:lnTo>
                    <a:pt x="1233004" y="256602"/>
                  </a:lnTo>
                  <a:lnTo>
                    <a:pt x="1335777" y="256602"/>
                  </a:lnTo>
                  <a:lnTo>
                    <a:pt x="1333754" y="254000"/>
                  </a:lnTo>
                  <a:lnTo>
                    <a:pt x="1335786" y="251460"/>
                  </a:lnTo>
                  <a:lnTo>
                    <a:pt x="1338999" y="251460"/>
                  </a:lnTo>
                  <a:lnTo>
                    <a:pt x="1326768" y="240030"/>
                  </a:lnTo>
                  <a:lnTo>
                    <a:pt x="1315915" y="228600"/>
                  </a:lnTo>
                  <a:lnTo>
                    <a:pt x="1304821" y="217170"/>
                  </a:lnTo>
                  <a:lnTo>
                    <a:pt x="1303644" y="215900"/>
                  </a:lnTo>
                  <a:close/>
                </a:path>
                <a:path w="2306955" h="1032509">
                  <a:moveTo>
                    <a:pt x="1111924" y="250190"/>
                  </a:moveTo>
                  <a:lnTo>
                    <a:pt x="1104125" y="250190"/>
                  </a:lnTo>
                  <a:lnTo>
                    <a:pt x="1105712" y="255270"/>
                  </a:lnTo>
                  <a:lnTo>
                    <a:pt x="1112418" y="255270"/>
                  </a:lnTo>
                  <a:lnTo>
                    <a:pt x="1113866" y="261620"/>
                  </a:lnTo>
                  <a:lnTo>
                    <a:pt x="1113754" y="256602"/>
                  </a:lnTo>
                  <a:lnTo>
                    <a:pt x="1113725" y="255270"/>
                  </a:lnTo>
                  <a:lnTo>
                    <a:pt x="1112651" y="251460"/>
                  </a:lnTo>
                  <a:lnTo>
                    <a:pt x="1111924" y="250190"/>
                  </a:lnTo>
                  <a:close/>
                </a:path>
                <a:path w="2306955" h="1032509">
                  <a:moveTo>
                    <a:pt x="1955816" y="90170"/>
                  </a:moveTo>
                  <a:lnTo>
                    <a:pt x="1817420" y="90170"/>
                  </a:lnTo>
                  <a:lnTo>
                    <a:pt x="1820024" y="92710"/>
                  </a:lnTo>
                  <a:lnTo>
                    <a:pt x="1815274" y="92710"/>
                  </a:lnTo>
                  <a:lnTo>
                    <a:pt x="1815179" y="93390"/>
                  </a:lnTo>
                  <a:lnTo>
                    <a:pt x="1815096" y="93980"/>
                  </a:lnTo>
                  <a:lnTo>
                    <a:pt x="1815023" y="94502"/>
                  </a:lnTo>
                  <a:lnTo>
                    <a:pt x="1814915" y="95274"/>
                  </a:lnTo>
                  <a:lnTo>
                    <a:pt x="1815129" y="95274"/>
                  </a:lnTo>
                  <a:lnTo>
                    <a:pt x="1825855" y="96520"/>
                  </a:lnTo>
                  <a:lnTo>
                    <a:pt x="1849108" y="96520"/>
                  </a:lnTo>
                  <a:lnTo>
                    <a:pt x="1859445" y="97790"/>
                  </a:lnTo>
                  <a:lnTo>
                    <a:pt x="1854517" y="100330"/>
                  </a:lnTo>
                  <a:lnTo>
                    <a:pt x="1906299" y="123190"/>
                  </a:lnTo>
                  <a:lnTo>
                    <a:pt x="1960295" y="144780"/>
                  </a:lnTo>
                  <a:lnTo>
                    <a:pt x="2013044" y="163830"/>
                  </a:lnTo>
                  <a:lnTo>
                    <a:pt x="2061083" y="173990"/>
                  </a:lnTo>
                  <a:lnTo>
                    <a:pt x="2068180" y="176530"/>
                  </a:lnTo>
                  <a:lnTo>
                    <a:pt x="2069145" y="181610"/>
                  </a:lnTo>
                  <a:lnTo>
                    <a:pt x="2068460" y="184150"/>
                  </a:lnTo>
                  <a:lnTo>
                    <a:pt x="2070608" y="186690"/>
                  </a:lnTo>
                  <a:lnTo>
                    <a:pt x="2115084" y="200660"/>
                  </a:lnTo>
                  <a:lnTo>
                    <a:pt x="2158190" y="222250"/>
                  </a:lnTo>
                  <a:lnTo>
                    <a:pt x="2200709" y="242570"/>
                  </a:lnTo>
                  <a:lnTo>
                    <a:pt x="2243429" y="254000"/>
                  </a:lnTo>
                  <a:lnTo>
                    <a:pt x="2270149" y="261620"/>
                  </a:lnTo>
                  <a:lnTo>
                    <a:pt x="2290052" y="261620"/>
                  </a:lnTo>
                  <a:lnTo>
                    <a:pt x="2302481" y="257810"/>
                  </a:lnTo>
                  <a:lnTo>
                    <a:pt x="2306565" y="256602"/>
                  </a:lnTo>
                  <a:lnTo>
                    <a:pt x="2306904" y="256602"/>
                  </a:lnTo>
                  <a:lnTo>
                    <a:pt x="2260394" y="233680"/>
                  </a:lnTo>
                  <a:lnTo>
                    <a:pt x="2215883" y="210820"/>
                  </a:lnTo>
                  <a:lnTo>
                    <a:pt x="2172381" y="187960"/>
                  </a:lnTo>
                  <a:lnTo>
                    <a:pt x="2084947" y="139700"/>
                  </a:lnTo>
                  <a:lnTo>
                    <a:pt x="2039289" y="115570"/>
                  </a:lnTo>
                  <a:lnTo>
                    <a:pt x="2012448" y="107950"/>
                  </a:lnTo>
                  <a:lnTo>
                    <a:pt x="1955816" y="90170"/>
                  </a:lnTo>
                  <a:close/>
                </a:path>
                <a:path w="2306955" h="1032509">
                  <a:moveTo>
                    <a:pt x="1101241" y="259080"/>
                  </a:moveTo>
                  <a:lnTo>
                    <a:pt x="1096986" y="259080"/>
                  </a:lnTo>
                  <a:lnTo>
                    <a:pt x="1100275" y="260350"/>
                  </a:lnTo>
                  <a:lnTo>
                    <a:pt x="1101241" y="259080"/>
                  </a:lnTo>
                  <a:close/>
                </a:path>
                <a:path w="2306955" h="1032509">
                  <a:moveTo>
                    <a:pt x="1340802" y="251460"/>
                  </a:moveTo>
                  <a:lnTo>
                    <a:pt x="1338999" y="251460"/>
                  </a:lnTo>
                  <a:lnTo>
                    <a:pt x="1343190" y="255270"/>
                  </a:lnTo>
                  <a:lnTo>
                    <a:pt x="1345514" y="257810"/>
                  </a:lnTo>
                  <a:lnTo>
                    <a:pt x="1340802" y="251460"/>
                  </a:lnTo>
                  <a:close/>
                </a:path>
                <a:path w="2306955" h="1032509">
                  <a:moveTo>
                    <a:pt x="1128023" y="238760"/>
                  </a:moveTo>
                  <a:lnTo>
                    <a:pt x="1117460" y="238760"/>
                  </a:lnTo>
                  <a:lnTo>
                    <a:pt x="1119378" y="247650"/>
                  </a:lnTo>
                  <a:lnTo>
                    <a:pt x="1125800" y="247650"/>
                  </a:lnTo>
                  <a:lnTo>
                    <a:pt x="1126853" y="242570"/>
                  </a:lnTo>
                  <a:lnTo>
                    <a:pt x="1128023" y="238760"/>
                  </a:lnTo>
                  <a:close/>
                </a:path>
                <a:path w="2306955" h="1032509">
                  <a:moveTo>
                    <a:pt x="1119636" y="232410"/>
                  </a:moveTo>
                  <a:lnTo>
                    <a:pt x="1109548" y="232410"/>
                  </a:lnTo>
                  <a:lnTo>
                    <a:pt x="1110602" y="238760"/>
                  </a:lnTo>
                  <a:lnTo>
                    <a:pt x="1128023" y="238760"/>
                  </a:lnTo>
                  <a:lnTo>
                    <a:pt x="1134795" y="245110"/>
                  </a:lnTo>
                  <a:lnTo>
                    <a:pt x="1129692" y="236220"/>
                  </a:lnTo>
                  <a:lnTo>
                    <a:pt x="1123944" y="236220"/>
                  </a:lnTo>
                  <a:lnTo>
                    <a:pt x="1122870" y="234950"/>
                  </a:lnTo>
                  <a:lnTo>
                    <a:pt x="1119636" y="232410"/>
                  </a:lnTo>
                  <a:close/>
                </a:path>
                <a:path w="2306955" h="1032509">
                  <a:moveTo>
                    <a:pt x="1109461" y="238760"/>
                  </a:moveTo>
                  <a:lnTo>
                    <a:pt x="1107008" y="238760"/>
                  </a:lnTo>
                  <a:lnTo>
                    <a:pt x="1111885" y="243840"/>
                  </a:lnTo>
                  <a:lnTo>
                    <a:pt x="1109461" y="238760"/>
                  </a:lnTo>
                  <a:close/>
                </a:path>
                <a:path w="2306955" h="1032509">
                  <a:moveTo>
                    <a:pt x="1140341" y="222250"/>
                  </a:moveTo>
                  <a:lnTo>
                    <a:pt x="1120140" y="222250"/>
                  </a:lnTo>
                  <a:lnTo>
                    <a:pt x="1123808" y="224790"/>
                  </a:lnTo>
                  <a:lnTo>
                    <a:pt x="1130012" y="229870"/>
                  </a:lnTo>
                  <a:lnTo>
                    <a:pt x="1136661" y="234950"/>
                  </a:lnTo>
                  <a:lnTo>
                    <a:pt x="1141666" y="236220"/>
                  </a:lnTo>
                  <a:lnTo>
                    <a:pt x="1141107" y="236220"/>
                  </a:lnTo>
                  <a:lnTo>
                    <a:pt x="1141882" y="237490"/>
                  </a:lnTo>
                  <a:lnTo>
                    <a:pt x="1141336" y="237490"/>
                  </a:lnTo>
                  <a:lnTo>
                    <a:pt x="1145819" y="240030"/>
                  </a:lnTo>
                  <a:lnTo>
                    <a:pt x="1141399" y="229870"/>
                  </a:lnTo>
                  <a:lnTo>
                    <a:pt x="1146245" y="229870"/>
                  </a:lnTo>
                  <a:lnTo>
                    <a:pt x="1146789" y="228600"/>
                  </a:lnTo>
                  <a:lnTo>
                    <a:pt x="1146854" y="227330"/>
                  </a:lnTo>
                  <a:lnTo>
                    <a:pt x="1140968" y="227330"/>
                  </a:lnTo>
                  <a:lnTo>
                    <a:pt x="1140497" y="223520"/>
                  </a:lnTo>
                  <a:lnTo>
                    <a:pt x="1140394" y="222685"/>
                  </a:lnTo>
                  <a:lnTo>
                    <a:pt x="1140341" y="222250"/>
                  </a:lnTo>
                  <a:close/>
                </a:path>
                <a:path w="2306955" h="1032509">
                  <a:moveTo>
                    <a:pt x="1154517" y="232410"/>
                  </a:moveTo>
                  <a:lnTo>
                    <a:pt x="1153008" y="232410"/>
                  </a:lnTo>
                  <a:lnTo>
                    <a:pt x="1156385" y="237490"/>
                  </a:lnTo>
                  <a:lnTo>
                    <a:pt x="1154517" y="232410"/>
                  </a:lnTo>
                  <a:close/>
                </a:path>
                <a:path w="2306955" h="1032509">
                  <a:moveTo>
                    <a:pt x="1126147" y="234950"/>
                  </a:moveTo>
                  <a:lnTo>
                    <a:pt x="1123944" y="236220"/>
                  </a:lnTo>
                  <a:lnTo>
                    <a:pt x="1129692" y="236220"/>
                  </a:lnTo>
                  <a:lnTo>
                    <a:pt x="1126147" y="234950"/>
                  </a:lnTo>
                  <a:close/>
                </a:path>
                <a:path w="2306955" h="1032509">
                  <a:moveTo>
                    <a:pt x="1166300" y="215900"/>
                  </a:moveTo>
                  <a:lnTo>
                    <a:pt x="1146771" y="215900"/>
                  </a:lnTo>
                  <a:lnTo>
                    <a:pt x="1150429" y="218440"/>
                  </a:lnTo>
                  <a:lnTo>
                    <a:pt x="1152976" y="224790"/>
                  </a:lnTo>
                  <a:lnTo>
                    <a:pt x="1151643" y="227330"/>
                  </a:lnTo>
                  <a:lnTo>
                    <a:pt x="1149541" y="229870"/>
                  </a:lnTo>
                  <a:lnTo>
                    <a:pt x="1149589" y="231140"/>
                  </a:lnTo>
                  <a:lnTo>
                    <a:pt x="1149676" y="233428"/>
                  </a:lnTo>
                  <a:lnTo>
                    <a:pt x="1149781" y="236220"/>
                  </a:lnTo>
                  <a:lnTo>
                    <a:pt x="1151765" y="236220"/>
                  </a:lnTo>
                  <a:lnTo>
                    <a:pt x="1152155" y="233680"/>
                  </a:lnTo>
                  <a:lnTo>
                    <a:pt x="1153008" y="232410"/>
                  </a:lnTo>
                  <a:lnTo>
                    <a:pt x="1154517" y="232410"/>
                  </a:lnTo>
                  <a:lnTo>
                    <a:pt x="1153584" y="229870"/>
                  </a:lnTo>
                  <a:lnTo>
                    <a:pt x="1155584" y="228600"/>
                  </a:lnTo>
                  <a:lnTo>
                    <a:pt x="1158334" y="228600"/>
                  </a:lnTo>
                  <a:lnTo>
                    <a:pt x="1158223" y="227330"/>
                  </a:lnTo>
                  <a:lnTo>
                    <a:pt x="1158113" y="226060"/>
                  </a:lnTo>
                  <a:lnTo>
                    <a:pt x="1158003" y="224790"/>
                  </a:lnTo>
                  <a:lnTo>
                    <a:pt x="1157893" y="223520"/>
                  </a:lnTo>
                  <a:lnTo>
                    <a:pt x="1157782" y="222250"/>
                  </a:lnTo>
                  <a:lnTo>
                    <a:pt x="1167125" y="222250"/>
                  </a:lnTo>
                  <a:lnTo>
                    <a:pt x="1163358" y="219710"/>
                  </a:lnTo>
                  <a:lnTo>
                    <a:pt x="1166300" y="215900"/>
                  </a:lnTo>
                  <a:close/>
                </a:path>
                <a:path w="2306955" h="1032509">
                  <a:moveTo>
                    <a:pt x="1146245" y="229870"/>
                  </a:moveTo>
                  <a:lnTo>
                    <a:pt x="1141399" y="229870"/>
                  </a:lnTo>
                  <a:lnTo>
                    <a:pt x="1147927" y="234950"/>
                  </a:lnTo>
                  <a:lnTo>
                    <a:pt x="1146245" y="229870"/>
                  </a:lnTo>
                  <a:close/>
                </a:path>
                <a:path w="2306955" h="1032509">
                  <a:moveTo>
                    <a:pt x="1170047" y="231140"/>
                  </a:moveTo>
                  <a:lnTo>
                    <a:pt x="1169864" y="231140"/>
                  </a:lnTo>
                  <a:lnTo>
                    <a:pt x="1170292" y="234950"/>
                  </a:lnTo>
                  <a:lnTo>
                    <a:pt x="1173495" y="233428"/>
                  </a:lnTo>
                  <a:lnTo>
                    <a:pt x="1170047" y="231140"/>
                  </a:lnTo>
                  <a:close/>
                </a:path>
                <a:path w="2306955" h="1032509">
                  <a:moveTo>
                    <a:pt x="1169009" y="223520"/>
                  </a:moveTo>
                  <a:lnTo>
                    <a:pt x="1161973" y="223520"/>
                  </a:lnTo>
                  <a:lnTo>
                    <a:pt x="1166011" y="233428"/>
                  </a:lnTo>
                  <a:lnTo>
                    <a:pt x="1166114" y="233680"/>
                  </a:lnTo>
                  <a:lnTo>
                    <a:pt x="1166634" y="229870"/>
                  </a:lnTo>
                  <a:lnTo>
                    <a:pt x="1169722" y="229870"/>
                  </a:lnTo>
                  <a:lnTo>
                    <a:pt x="1169009" y="223520"/>
                  </a:lnTo>
                  <a:close/>
                </a:path>
                <a:path w="2306955" h="1032509">
                  <a:moveTo>
                    <a:pt x="1175639" y="232410"/>
                  </a:moveTo>
                  <a:lnTo>
                    <a:pt x="1173495" y="233428"/>
                  </a:lnTo>
                  <a:lnTo>
                    <a:pt x="1173875" y="233680"/>
                  </a:lnTo>
                  <a:lnTo>
                    <a:pt x="1175639" y="232410"/>
                  </a:lnTo>
                  <a:close/>
                </a:path>
                <a:path w="2306955" h="1032509">
                  <a:moveTo>
                    <a:pt x="1169722" y="229870"/>
                  </a:moveTo>
                  <a:lnTo>
                    <a:pt x="1166634" y="229870"/>
                  </a:lnTo>
                  <a:lnTo>
                    <a:pt x="1170047" y="231140"/>
                  </a:lnTo>
                  <a:lnTo>
                    <a:pt x="1169864" y="231140"/>
                  </a:lnTo>
                  <a:lnTo>
                    <a:pt x="1169722" y="229870"/>
                  </a:lnTo>
                  <a:close/>
                </a:path>
                <a:path w="2306955" h="1032509">
                  <a:moveTo>
                    <a:pt x="1167125" y="222250"/>
                  </a:moveTo>
                  <a:lnTo>
                    <a:pt x="1157782" y="222250"/>
                  </a:lnTo>
                  <a:lnTo>
                    <a:pt x="1162126" y="229870"/>
                  </a:lnTo>
                  <a:lnTo>
                    <a:pt x="1162030" y="228600"/>
                  </a:lnTo>
                  <a:lnTo>
                    <a:pt x="1161935" y="227330"/>
                  </a:lnTo>
                  <a:lnTo>
                    <a:pt x="1160843" y="223520"/>
                  </a:lnTo>
                  <a:lnTo>
                    <a:pt x="1169009" y="223520"/>
                  </a:lnTo>
                  <a:lnTo>
                    <a:pt x="1167125" y="222250"/>
                  </a:lnTo>
                  <a:close/>
                </a:path>
                <a:path w="2306955" h="1032509">
                  <a:moveTo>
                    <a:pt x="1184440" y="228600"/>
                  </a:moveTo>
                  <a:lnTo>
                    <a:pt x="1182014" y="228600"/>
                  </a:lnTo>
                  <a:lnTo>
                    <a:pt x="1184046" y="229870"/>
                  </a:lnTo>
                  <a:lnTo>
                    <a:pt x="1184440" y="228600"/>
                  </a:lnTo>
                  <a:close/>
                </a:path>
                <a:path w="2306955" h="1032509">
                  <a:moveTo>
                    <a:pt x="1181163" y="215900"/>
                  </a:moveTo>
                  <a:lnTo>
                    <a:pt x="1166300" y="215900"/>
                  </a:lnTo>
                  <a:lnTo>
                    <a:pt x="1172236" y="222250"/>
                  </a:lnTo>
                  <a:lnTo>
                    <a:pt x="1179004" y="228600"/>
                  </a:lnTo>
                  <a:lnTo>
                    <a:pt x="1182014" y="228600"/>
                  </a:lnTo>
                  <a:lnTo>
                    <a:pt x="1177950" y="226060"/>
                  </a:lnTo>
                  <a:lnTo>
                    <a:pt x="1177662" y="223520"/>
                  </a:lnTo>
                  <a:lnTo>
                    <a:pt x="1177567" y="222685"/>
                  </a:lnTo>
                  <a:lnTo>
                    <a:pt x="1177518" y="222250"/>
                  </a:lnTo>
                  <a:lnTo>
                    <a:pt x="1186275" y="222250"/>
                  </a:lnTo>
                  <a:lnTo>
                    <a:pt x="1181874" y="220980"/>
                  </a:lnTo>
                  <a:lnTo>
                    <a:pt x="1181163" y="215900"/>
                  </a:lnTo>
                  <a:close/>
                </a:path>
                <a:path w="2306955" h="1032509">
                  <a:moveTo>
                    <a:pt x="1143736" y="220980"/>
                  </a:moveTo>
                  <a:lnTo>
                    <a:pt x="1140968" y="227330"/>
                  </a:lnTo>
                  <a:lnTo>
                    <a:pt x="1146854" y="227330"/>
                  </a:lnTo>
                  <a:lnTo>
                    <a:pt x="1143736" y="220980"/>
                  </a:lnTo>
                  <a:close/>
                </a:path>
                <a:path w="2306955" h="1032509">
                  <a:moveTo>
                    <a:pt x="1186275" y="222250"/>
                  </a:moveTo>
                  <a:lnTo>
                    <a:pt x="1179893" y="222250"/>
                  </a:lnTo>
                  <a:lnTo>
                    <a:pt x="1183474" y="224790"/>
                  </a:lnTo>
                  <a:lnTo>
                    <a:pt x="1186637" y="227330"/>
                  </a:lnTo>
                  <a:lnTo>
                    <a:pt x="1188540" y="225534"/>
                  </a:lnTo>
                  <a:lnTo>
                    <a:pt x="1187784" y="222685"/>
                  </a:lnTo>
                  <a:lnTo>
                    <a:pt x="1186275" y="222250"/>
                  </a:lnTo>
                  <a:close/>
                </a:path>
                <a:path w="2306955" h="1032509">
                  <a:moveTo>
                    <a:pt x="1187784" y="222685"/>
                  </a:moveTo>
                  <a:lnTo>
                    <a:pt x="1188540" y="225534"/>
                  </a:lnTo>
                  <a:lnTo>
                    <a:pt x="1190675" y="223520"/>
                  </a:lnTo>
                  <a:lnTo>
                    <a:pt x="1187784" y="222685"/>
                  </a:lnTo>
                  <a:close/>
                </a:path>
                <a:path w="2306955" h="1032509">
                  <a:moveTo>
                    <a:pt x="1145857" y="219710"/>
                  </a:moveTo>
                  <a:lnTo>
                    <a:pt x="1145235" y="219710"/>
                  </a:lnTo>
                  <a:lnTo>
                    <a:pt x="1145946" y="222250"/>
                  </a:lnTo>
                  <a:lnTo>
                    <a:pt x="1146124" y="222250"/>
                  </a:lnTo>
                  <a:lnTo>
                    <a:pt x="1145857" y="219710"/>
                  </a:lnTo>
                  <a:close/>
                </a:path>
                <a:path w="2306955" h="1032509">
                  <a:moveTo>
                    <a:pt x="1298934" y="210820"/>
                  </a:moveTo>
                  <a:lnTo>
                    <a:pt x="1143596" y="210820"/>
                  </a:lnTo>
                  <a:lnTo>
                    <a:pt x="1144803" y="213360"/>
                  </a:lnTo>
                  <a:lnTo>
                    <a:pt x="1145578" y="217170"/>
                  </a:lnTo>
                  <a:lnTo>
                    <a:pt x="1145857" y="219710"/>
                  </a:lnTo>
                  <a:lnTo>
                    <a:pt x="1149413" y="222250"/>
                  </a:lnTo>
                  <a:lnTo>
                    <a:pt x="1146771" y="215900"/>
                  </a:lnTo>
                  <a:lnTo>
                    <a:pt x="1181163" y="215900"/>
                  </a:lnTo>
                  <a:lnTo>
                    <a:pt x="1180985" y="214630"/>
                  </a:lnTo>
                  <a:lnTo>
                    <a:pt x="1302466" y="214630"/>
                  </a:lnTo>
                  <a:lnTo>
                    <a:pt x="1298934" y="210820"/>
                  </a:lnTo>
                  <a:close/>
                </a:path>
                <a:path w="2306955" h="1032509">
                  <a:moveTo>
                    <a:pt x="48856" y="215900"/>
                  </a:moveTo>
                  <a:lnTo>
                    <a:pt x="47802" y="217170"/>
                  </a:lnTo>
                  <a:lnTo>
                    <a:pt x="46901" y="218440"/>
                  </a:lnTo>
                  <a:lnTo>
                    <a:pt x="46367" y="219710"/>
                  </a:lnTo>
                  <a:lnTo>
                    <a:pt x="47167" y="218440"/>
                  </a:lnTo>
                  <a:lnTo>
                    <a:pt x="48044" y="217170"/>
                  </a:lnTo>
                  <a:lnTo>
                    <a:pt x="48856" y="215900"/>
                  </a:lnTo>
                  <a:close/>
                </a:path>
                <a:path w="2306955" h="1032509">
                  <a:moveTo>
                    <a:pt x="1302466" y="214630"/>
                  </a:moveTo>
                  <a:lnTo>
                    <a:pt x="1181176" y="214630"/>
                  </a:lnTo>
                  <a:lnTo>
                    <a:pt x="1183855" y="218440"/>
                  </a:lnTo>
                  <a:lnTo>
                    <a:pt x="1184313" y="217170"/>
                  </a:lnTo>
                  <a:lnTo>
                    <a:pt x="1183957" y="215900"/>
                  </a:lnTo>
                  <a:lnTo>
                    <a:pt x="1303644" y="215900"/>
                  </a:lnTo>
                  <a:lnTo>
                    <a:pt x="1302466" y="214630"/>
                  </a:lnTo>
                  <a:close/>
                </a:path>
                <a:path w="2306955" h="1032509">
                  <a:moveTo>
                    <a:pt x="65938" y="190500"/>
                  </a:moveTo>
                  <a:lnTo>
                    <a:pt x="57264" y="203200"/>
                  </a:lnTo>
                  <a:lnTo>
                    <a:pt x="53011" y="209550"/>
                  </a:lnTo>
                  <a:lnTo>
                    <a:pt x="48856" y="215900"/>
                  </a:lnTo>
                  <a:lnTo>
                    <a:pt x="53238" y="210820"/>
                  </a:lnTo>
                  <a:lnTo>
                    <a:pt x="65633" y="210820"/>
                  </a:lnTo>
                  <a:lnTo>
                    <a:pt x="69964" y="205740"/>
                  </a:lnTo>
                  <a:lnTo>
                    <a:pt x="82746" y="205740"/>
                  </a:lnTo>
                  <a:lnTo>
                    <a:pt x="84784" y="204470"/>
                  </a:lnTo>
                  <a:lnTo>
                    <a:pt x="87155" y="203200"/>
                  </a:lnTo>
                  <a:lnTo>
                    <a:pt x="69227" y="203200"/>
                  </a:lnTo>
                  <a:lnTo>
                    <a:pt x="66709" y="200660"/>
                  </a:lnTo>
                  <a:lnTo>
                    <a:pt x="68183" y="195580"/>
                  </a:lnTo>
                  <a:lnTo>
                    <a:pt x="69356" y="191770"/>
                  </a:lnTo>
                  <a:lnTo>
                    <a:pt x="65938" y="190500"/>
                  </a:lnTo>
                  <a:close/>
                </a:path>
                <a:path w="2306955" h="1032509">
                  <a:moveTo>
                    <a:pt x="65633" y="210820"/>
                  </a:moveTo>
                  <a:lnTo>
                    <a:pt x="60883" y="210820"/>
                  </a:lnTo>
                  <a:lnTo>
                    <a:pt x="60988" y="212090"/>
                  </a:lnTo>
                  <a:lnTo>
                    <a:pt x="61093" y="213360"/>
                  </a:lnTo>
                  <a:lnTo>
                    <a:pt x="61198" y="214630"/>
                  </a:lnTo>
                  <a:lnTo>
                    <a:pt x="61302" y="215900"/>
                  </a:lnTo>
                  <a:lnTo>
                    <a:pt x="65633" y="210820"/>
                  </a:lnTo>
                  <a:close/>
                </a:path>
                <a:path w="2306955" h="1032509">
                  <a:moveTo>
                    <a:pt x="82746" y="205740"/>
                  </a:moveTo>
                  <a:lnTo>
                    <a:pt x="69964" y="205740"/>
                  </a:lnTo>
                  <a:lnTo>
                    <a:pt x="72555" y="212090"/>
                  </a:lnTo>
                  <a:lnTo>
                    <a:pt x="82746" y="205740"/>
                  </a:lnTo>
                  <a:close/>
                </a:path>
                <a:path w="2306955" h="1032509">
                  <a:moveTo>
                    <a:pt x="113693" y="187960"/>
                  </a:moveTo>
                  <a:lnTo>
                    <a:pt x="91274" y="187960"/>
                  </a:lnTo>
                  <a:lnTo>
                    <a:pt x="88885" y="193040"/>
                  </a:lnTo>
                  <a:lnTo>
                    <a:pt x="82884" y="199390"/>
                  </a:lnTo>
                  <a:lnTo>
                    <a:pt x="75567" y="203200"/>
                  </a:lnTo>
                  <a:lnTo>
                    <a:pt x="87155" y="203200"/>
                  </a:lnTo>
                  <a:lnTo>
                    <a:pt x="108495" y="191770"/>
                  </a:lnTo>
                  <a:lnTo>
                    <a:pt x="113693" y="187960"/>
                  </a:lnTo>
                  <a:close/>
                </a:path>
                <a:path w="2306955" h="1032509">
                  <a:moveTo>
                    <a:pt x="116291" y="177800"/>
                  </a:moveTo>
                  <a:lnTo>
                    <a:pt x="86588" y="177800"/>
                  </a:lnTo>
                  <a:lnTo>
                    <a:pt x="84018" y="182880"/>
                  </a:lnTo>
                  <a:lnTo>
                    <a:pt x="80773" y="187960"/>
                  </a:lnTo>
                  <a:lnTo>
                    <a:pt x="79093" y="193040"/>
                  </a:lnTo>
                  <a:lnTo>
                    <a:pt x="81216" y="196850"/>
                  </a:lnTo>
                  <a:lnTo>
                    <a:pt x="85001" y="193040"/>
                  </a:lnTo>
                  <a:lnTo>
                    <a:pt x="84632" y="190500"/>
                  </a:lnTo>
                  <a:lnTo>
                    <a:pt x="91274" y="187960"/>
                  </a:lnTo>
                  <a:lnTo>
                    <a:pt x="113693" y="187960"/>
                  </a:lnTo>
                  <a:lnTo>
                    <a:pt x="120624" y="182880"/>
                  </a:lnTo>
                  <a:lnTo>
                    <a:pt x="110591" y="181610"/>
                  </a:lnTo>
                  <a:lnTo>
                    <a:pt x="116291" y="177800"/>
                  </a:lnTo>
                  <a:close/>
                </a:path>
                <a:path w="2306955" h="1032509">
                  <a:moveTo>
                    <a:pt x="1272976" y="185420"/>
                  </a:moveTo>
                  <a:lnTo>
                    <a:pt x="1261872" y="185420"/>
                  </a:lnTo>
                  <a:lnTo>
                    <a:pt x="1263015" y="186690"/>
                  </a:lnTo>
                  <a:lnTo>
                    <a:pt x="1264073" y="187960"/>
                  </a:lnTo>
                  <a:lnTo>
                    <a:pt x="1265174" y="189230"/>
                  </a:lnTo>
                  <a:lnTo>
                    <a:pt x="1274470" y="189230"/>
                  </a:lnTo>
                  <a:lnTo>
                    <a:pt x="1272976" y="185420"/>
                  </a:lnTo>
                  <a:close/>
                </a:path>
                <a:path w="2306955" h="1032509">
                  <a:moveTo>
                    <a:pt x="1324292" y="154940"/>
                  </a:moveTo>
                  <a:lnTo>
                    <a:pt x="1295158" y="154940"/>
                  </a:lnTo>
                  <a:lnTo>
                    <a:pt x="1297597" y="158750"/>
                  </a:lnTo>
                  <a:lnTo>
                    <a:pt x="1300022" y="161290"/>
                  </a:lnTo>
                  <a:lnTo>
                    <a:pt x="1300045" y="166370"/>
                  </a:lnTo>
                  <a:lnTo>
                    <a:pt x="1300150" y="168244"/>
                  </a:lnTo>
                  <a:lnTo>
                    <a:pt x="1301457" y="168910"/>
                  </a:lnTo>
                  <a:lnTo>
                    <a:pt x="1299641" y="172720"/>
                  </a:lnTo>
                  <a:lnTo>
                    <a:pt x="1303754" y="179070"/>
                  </a:lnTo>
                  <a:lnTo>
                    <a:pt x="1306606" y="181610"/>
                  </a:lnTo>
                  <a:lnTo>
                    <a:pt x="1309341" y="182880"/>
                  </a:lnTo>
                  <a:lnTo>
                    <a:pt x="1313103" y="186690"/>
                  </a:lnTo>
                  <a:lnTo>
                    <a:pt x="1305344" y="175260"/>
                  </a:lnTo>
                  <a:lnTo>
                    <a:pt x="1301373" y="167640"/>
                  </a:lnTo>
                  <a:lnTo>
                    <a:pt x="1300175" y="161290"/>
                  </a:lnTo>
                  <a:lnTo>
                    <a:pt x="1303356" y="161290"/>
                  </a:lnTo>
                  <a:lnTo>
                    <a:pt x="1303451" y="157480"/>
                  </a:lnTo>
                  <a:lnTo>
                    <a:pt x="1323822" y="157480"/>
                  </a:lnTo>
                  <a:lnTo>
                    <a:pt x="1324292" y="154940"/>
                  </a:lnTo>
                  <a:close/>
                </a:path>
                <a:path w="2306955" h="1032509">
                  <a:moveTo>
                    <a:pt x="79247" y="181610"/>
                  </a:moveTo>
                  <a:lnTo>
                    <a:pt x="78587" y="181610"/>
                  </a:lnTo>
                  <a:lnTo>
                    <a:pt x="77762" y="182880"/>
                  </a:lnTo>
                  <a:lnTo>
                    <a:pt x="78016" y="184150"/>
                  </a:lnTo>
                  <a:lnTo>
                    <a:pt x="78562" y="182880"/>
                  </a:lnTo>
                  <a:lnTo>
                    <a:pt x="79247" y="181610"/>
                  </a:lnTo>
                  <a:close/>
                </a:path>
                <a:path w="2306955" h="1032509">
                  <a:moveTo>
                    <a:pt x="1277202" y="176530"/>
                  </a:moveTo>
                  <a:lnTo>
                    <a:pt x="1277750" y="177800"/>
                  </a:lnTo>
                  <a:lnTo>
                    <a:pt x="1280934" y="184150"/>
                  </a:lnTo>
                  <a:lnTo>
                    <a:pt x="1281557" y="184150"/>
                  </a:lnTo>
                  <a:lnTo>
                    <a:pt x="1277202" y="176530"/>
                  </a:lnTo>
                  <a:close/>
                </a:path>
                <a:path w="2306955" h="1032509">
                  <a:moveTo>
                    <a:pt x="1269989" y="177800"/>
                  </a:moveTo>
                  <a:lnTo>
                    <a:pt x="1258874" y="177800"/>
                  </a:lnTo>
                  <a:lnTo>
                    <a:pt x="1260246" y="179070"/>
                  </a:lnTo>
                  <a:lnTo>
                    <a:pt x="1262227" y="180340"/>
                  </a:lnTo>
                  <a:lnTo>
                    <a:pt x="1262151" y="181610"/>
                  </a:lnTo>
                  <a:lnTo>
                    <a:pt x="1262075" y="182880"/>
                  </a:lnTo>
                  <a:lnTo>
                    <a:pt x="1271981" y="182880"/>
                  </a:lnTo>
                  <a:lnTo>
                    <a:pt x="1269989" y="177800"/>
                  </a:lnTo>
                  <a:close/>
                </a:path>
                <a:path w="2306955" h="1032509">
                  <a:moveTo>
                    <a:pt x="1274340" y="176530"/>
                  </a:moveTo>
                  <a:lnTo>
                    <a:pt x="1269492" y="176530"/>
                  </a:lnTo>
                  <a:lnTo>
                    <a:pt x="1273390" y="180340"/>
                  </a:lnTo>
                  <a:lnTo>
                    <a:pt x="1272755" y="180340"/>
                  </a:lnTo>
                  <a:lnTo>
                    <a:pt x="1273238" y="181610"/>
                  </a:lnTo>
                  <a:lnTo>
                    <a:pt x="1272641" y="181610"/>
                  </a:lnTo>
                  <a:lnTo>
                    <a:pt x="1275528" y="182880"/>
                  </a:lnTo>
                  <a:lnTo>
                    <a:pt x="1274340" y="176530"/>
                  </a:lnTo>
                  <a:close/>
                </a:path>
                <a:path w="2306955" h="1032509">
                  <a:moveTo>
                    <a:pt x="99847" y="165100"/>
                  </a:moveTo>
                  <a:lnTo>
                    <a:pt x="93185" y="168910"/>
                  </a:lnTo>
                  <a:lnTo>
                    <a:pt x="87798" y="172720"/>
                  </a:lnTo>
                  <a:lnTo>
                    <a:pt x="83434" y="176530"/>
                  </a:lnTo>
                  <a:lnTo>
                    <a:pt x="79844" y="181610"/>
                  </a:lnTo>
                  <a:lnTo>
                    <a:pt x="81762" y="180340"/>
                  </a:lnTo>
                  <a:lnTo>
                    <a:pt x="84670" y="179070"/>
                  </a:lnTo>
                  <a:lnTo>
                    <a:pt x="86588" y="177800"/>
                  </a:lnTo>
                  <a:lnTo>
                    <a:pt x="116291" y="177800"/>
                  </a:lnTo>
                  <a:lnTo>
                    <a:pt x="118191" y="176530"/>
                  </a:lnTo>
                  <a:lnTo>
                    <a:pt x="123944" y="171450"/>
                  </a:lnTo>
                  <a:lnTo>
                    <a:pt x="94792" y="171450"/>
                  </a:lnTo>
                  <a:lnTo>
                    <a:pt x="99847" y="165100"/>
                  </a:lnTo>
                  <a:close/>
                </a:path>
                <a:path w="2306955" h="1032509">
                  <a:moveTo>
                    <a:pt x="1312291" y="175260"/>
                  </a:moveTo>
                  <a:lnTo>
                    <a:pt x="1310487" y="175260"/>
                  </a:lnTo>
                  <a:lnTo>
                    <a:pt x="1314462" y="181610"/>
                  </a:lnTo>
                  <a:lnTo>
                    <a:pt x="1313675" y="177800"/>
                  </a:lnTo>
                  <a:lnTo>
                    <a:pt x="1312291" y="175260"/>
                  </a:lnTo>
                  <a:close/>
                </a:path>
                <a:path w="2306955" h="1032509">
                  <a:moveTo>
                    <a:pt x="159218" y="165100"/>
                  </a:moveTo>
                  <a:lnTo>
                    <a:pt x="152107" y="165100"/>
                  </a:lnTo>
                  <a:lnTo>
                    <a:pt x="152020" y="168910"/>
                  </a:lnTo>
                  <a:lnTo>
                    <a:pt x="151904" y="173990"/>
                  </a:lnTo>
                  <a:lnTo>
                    <a:pt x="157215" y="166370"/>
                  </a:lnTo>
                  <a:lnTo>
                    <a:pt x="159218" y="165100"/>
                  </a:lnTo>
                  <a:close/>
                </a:path>
                <a:path w="2306955" h="1032509">
                  <a:moveTo>
                    <a:pt x="1318412" y="157480"/>
                  </a:moveTo>
                  <a:lnTo>
                    <a:pt x="1315148" y="157480"/>
                  </a:lnTo>
                  <a:lnTo>
                    <a:pt x="1318602" y="166370"/>
                  </a:lnTo>
                  <a:lnTo>
                    <a:pt x="1321650" y="173990"/>
                  </a:lnTo>
                  <a:lnTo>
                    <a:pt x="1322553" y="171450"/>
                  </a:lnTo>
                  <a:lnTo>
                    <a:pt x="1320207" y="166370"/>
                  </a:lnTo>
                  <a:lnTo>
                    <a:pt x="1317773" y="161290"/>
                  </a:lnTo>
                  <a:lnTo>
                    <a:pt x="1318412" y="157480"/>
                  </a:lnTo>
                  <a:close/>
                </a:path>
                <a:path w="2306955" h="1032509">
                  <a:moveTo>
                    <a:pt x="1280769" y="165100"/>
                  </a:moveTo>
                  <a:lnTo>
                    <a:pt x="1274495" y="165100"/>
                  </a:lnTo>
                  <a:lnTo>
                    <a:pt x="1276896" y="166370"/>
                  </a:lnTo>
                  <a:lnTo>
                    <a:pt x="1279398" y="168910"/>
                  </a:lnTo>
                  <a:lnTo>
                    <a:pt x="1279398" y="172720"/>
                  </a:lnTo>
                  <a:lnTo>
                    <a:pt x="1280769" y="165100"/>
                  </a:lnTo>
                  <a:close/>
                </a:path>
                <a:path w="2306955" h="1032509">
                  <a:moveTo>
                    <a:pt x="1324938" y="152400"/>
                  </a:moveTo>
                  <a:lnTo>
                    <a:pt x="1288961" y="152400"/>
                  </a:lnTo>
                  <a:lnTo>
                    <a:pt x="1292529" y="157480"/>
                  </a:lnTo>
                  <a:lnTo>
                    <a:pt x="1292458" y="158750"/>
                  </a:lnTo>
                  <a:lnTo>
                    <a:pt x="1292387" y="160020"/>
                  </a:lnTo>
                  <a:lnTo>
                    <a:pt x="1292316" y="161290"/>
                  </a:lnTo>
                  <a:lnTo>
                    <a:pt x="1292245" y="162560"/>
                  </a:lnTo>
                  <a:lnTo>
                    <a:pt x="1292174" y="163830"/>
                  </a:lnTo>
                  <a:lnTo>
                    <a:pt x="1289697" y="163830"/>
                  </a:lnTo>
                  <a:lnTo>
                    <a:pt x="1294908" y="172720"/>
                  </a:lnTo>
                  <a:lnTo>
                    <a:pt x="1295725" y="170180"/>
                  </a:lnTo>
                  <a:lnTo>
                    <a:pt x="1296468" y="166370"/>
                  </a:lnTo>
                  <a:lnTo>
                    <a:pt x="1298968" y="166370"/>
                  </a:lnTo>
                  <a:lnTo>
                    <a:pt x="1297749" y="163830"/>
                  </a:lnTo>
                  <a:lnTo>
                    <a:pt x="1295158" y="154940"/>
                  </a:lnTo>
                  <a:lnTo>
                    <a:pt x="1324292" y="154940"/>
                  </a:lnTo>
                  <a:lnTo>
                    <a:pt x="1324938" y="152400"/>
                  </a:lnTo>
                  <a:close/>
                </a:path>
                <a:path w="2306955" h="1032509">
                  <a:moveTo>
                    <a:pt x="1312257" y="161290"/>
                  </a:moveTo>
                  <a:lnTo>
                    <a:pt x="1309560" y="161290"/>
                  </a:lnTo>
                  <a:lnTo>
                    <a:pt x="1313307" y="172720"/>
                  </a:lnTo>
                  <a:lnTo>
                    <a:pt x="1314456" y="169164"/>
                  </a:lnTo>
                  <a:lnTo>
                    <a:pt x="1314538" y="168910"/>
                  </a:lnTo>
                  <a:lnTo>
                    <a:pt x="1312379" y="163830"/>
                  </a:lnTo>
                  <a:lnTo>
                    <a:pt x="1312257" y="161290"/>
                  </a:lnTo>
                  <a:close/>
                </a:path>
                <a:path w="2306955" h="1032509">
                  <a:moveTo>
                    <a:pt x="102946" y="168910"/>
                  </a:moveTo>
                  <a:lnTo>
                    <a:pt x="94792" y="171450"/>
                  </a:lnTo>
                  <a:lnTo>
                    <a:pt x="123944" y="171450"/>
                  </a:lnTo>
                  <a:lnTo>
                    <a:pt x="125382" y="170180"/>
                  </a:lnTo>
                  <a:lnTo>
                    <a:pt x="104609" y="170180"/>
                  </a:lnTo>
                  <a:lnTo>
                    <a:pt x="102946" y="168910"/>
                  </a:lnTo>
                  <a:close/>
                </a:path>
                <a:path w="2306955" h="1032509">
                  <a:moveTo>
                    <a:pt x="163226" y="162560"/>
                  </a:moveTo>
                  <a:lnTo>
                    <a:pt x="142163" y="162560"/>
                  </a:lnTo>
                  <a:lnTo>
                    <a:pt x="138226" y="167640"/>
                  </a:lnTo>
                  <a:lnTo>
                    <a:pt x="143205" y="168910"/>
                  </a:lnTo>
                  <a:lnTo>
                    <a:pt x="144894" y="171450"/>
                  </a:lnTo>
                  <a:lnTo>
                    <a:pt x="146888" y="168910"/>
                  </a:lnTo>
                  <a:lnTo>
                    <a:pt x="148615" y="165100"/>
                  </a:lnTo>
                  <a:lnTo>
                    <a:pt x="159218" y="165100"/>
                  </a:lnTo>
                  <a:lnTo>
                    <a:pt x="163226" y="162560"/>
                  </a:lnTo>
                  <a:close/>
                </a:path>
                <a:path w="2306955" h="1032509">
                  <a:moveTo>
                    <a:pt x="168071" y="127000"/>
                  </a:moveTo>
                  <a:lnTo>
                    <a:pt x="156067" y="133350"/>
                  </a:lnTo>
                  <a:lnTo>
                    <a:pt x="145856" y="142240"/>
                  </a:lnTo>
                  <a:lnTo>
                    <a:pt x="136392" y="148590"/>
                  </a:lnTo>
                  <a:lnTo>
                    <a:pt x="104609" y="170180"/>
                  </a:lnTo>
                  <a:lnTo>
                    <a:pt x="125382" y="170180"/>
                  </a:lnTo>
                  <a:lnTo>
                    <a:pt x="133071" y="165100"/>
                  </a:lnTo>
                  <a:lnTo>
                    <a:pt x="142163" y="162560"/>
                  </a:lnTo>
                  <a:lnTo>
                    <a:pt x="163226" y="162560"/>
                  </a:lnTo>
                  <a:lnTo>
                    <a:pt x="167233" y="160020"/>
                  </a:lnTo>
                  <a:lnTo>
                    <a:pt x="177575" y="156210"/>
                  </a:lnTo>
                  <a:lnTo>
                    <a:pt x="183857" y="153670"/>
                  </a:lnTo>
                  <a:lnTo>
                    <a:pt x="150240" y="153670"/>
                  </a:lnTo>
                  <a:lnTo>
                    <a:pt x="156132" y="148590"/>
                  </a:lnTo>
                  <a:lnTo>
                    <a:pt x="161047" y="140970"/>
                  </a:lnTo>
                  <a:lnTo>
                    <a:pt x="165016" y="134620"/>
                  </a:lnTo>
                  <a:lnTo>
                    <a:pt x="168071" y="127000"/>
                  </a:lnTo>
                  <a:close/>
                </a:path>
                <a:path w="2306955" h="1032509">
                  <a:moveTo>
                    <a:pt x="1283106" y="169164"/>
                  </a:moveTo>
                  <a:lnTo>
                    <a:pt x="1282128" y="170180"/>
                  </a:lnTo>
                  <a:lnTo>
                    <a:pt x="1283373" y="170180"/>
                  </a:lnTo>
                  <a:lnTo>
                    <a:pt x="1283106" y="169164"/>
                  </a:lnTo>
                  <a:close/>
                </a:path>
                <a:path w="2306955" h="1032509">
                  <a:moveTo>
                    <a:pt x="1287729" y="168054"/>
                  </a:moveTo>
                  <a:lnTo>
                    <a:pt x="1287780" y="169164"/>
                  </a:lnTo>
                  <a:lnTo>
                    <a:pt x="1287932" y="170180"/>
                  </a:lnTo>
                  <a:lnTo>
                    <a:pt x="1288338" y="170180"/>
                  </a:lnTo>
                  <a:lnTo>
                    <a:pt x="1287783" y="168244"/>
                  </a:lnTo>
                  <a:lnTo>
                    <a:pt x="1287729" y="168054"/>
                  </a:lnTo>
                  <a:close/>
                </a:path>
                <a:path w="2306955" h="1032509">
                  <a:moveTo>
                    <a:pt x="1287018" y="165100"/>
                  </a:moveTo>
                  <a:lnTo>
                    <a:pt x="1282039" y="165100"/>
                  </a:lnTo>
                  <a:lnTo>
                    <a:pt x="1283039" y="168910"/>
                  </a:lnTo>
                  <a:lnTo>
                    <a:pt x="1283106" y="169164"/>
                  </a:lnTo>
                  <a:lnTo>
                    <a:pt x="1287018" y="165100"/>
                  </a:lnTo>
                  <a:close/>
                </a:path>
                <a:path w="2306955" h="1032509">
                  <a:moveTo>
                    <a:pt x="1299777" y="168054"/>
                  </a:moveTo>
                  <a:lnTo>
                    <a:pt x="1300187" y="168910"/>
                  </a:lnTo>
                  <a:lnTo>
                    <a:pt x="1300150" y="168244"/>
                  </a:lnTo>
                  <a:lnTo>
                    <a:pt x="1299777" y="168054"/>
                  </a:lnTo>
                  <a:close/>
                </a:path>
                <a:path w="2306955" h="1032509">
                  <a:moveTo>
                    <a:pt x="1298968" y="166370"/>
                  </a:moveTo>
                  <a:lnTo>
                    <a:pt x="1296468" y="166370"/>
                  </a:lnTo>
                  <a:lnTo>
                    <a:pt x="1299777" y="168054"/>
                  </a:lnTo>
                  <a:lnTo>
                    <a:pt x="1298968" y="166370"/>
                  </a:lnTo>
                  <a:close/>
                </a:path>
                <a:path w="2306955" h="1032509">
                  <a:moveTo>
                    <a:pt x="1312075" y="157480"/>
                  </a:moveTo>
                  <a:lnTo>
                    <a:pt x="1303451" y="157480"/>
                  </a:lnTo>
                  <a:lnTo>
                    <a:pt x="1306474" y="166370"/>
                  </a:lnTo>
                  <a:lnTo>
                    <a:pt x="1307503" y="162560"/>
                  </a:lnTo>
                  <a:lnTo>
                    <a:pt x="1309560" y="161290"/>
                  </a:lnTo>
                  <a:lnTo>
                    <a:pt x="1312257" y="161290"/>
                  </a:lnTo>
                  <a:lnTo>
                    <a:pt x="1312136" y="158750"/>
                  </a:lnTo>
                  <a:lnTo>
                    <a:pt x="1312075" y="157480"/>
                  </a:lnTo>
                  <a:close/>
                </a:path>
                <a:path w="2306955" h="1032509">
                  <a:moveTo>
                    <a:pt x="1303356" y="161290"/>
                  </a:moveTo>
                  <a:lnTo>
                    <a:pt x="1300175" y="161290"/>
                  </a:lnTo>
                  <a:lnTo>
                    <a:pt x="1301775" y="162560"/>
                  </a:lnTo>
                  <a:lnTo>
                    <a:pt x="1303324" y="162560"/>
                  </a:lnTo>
                  <a:lnTo>
                    <a:pt x="1303356" y="161290"/>
                  </a:lnTo>
                  <a:close/>
                </a:path>
                <a:path w="2306955" h="1032509">
                  <a:moveTo>
                    <a:pt x="1323822" y="157480"/>
                  </a:moveTo>
                  <a:lnTo>
                    <a:pt x="1318412" y="157480"/>
                  </a:lnTo>
                  <a:lnTo>
                    <a:pt x="1323352" y="160020"/>
                  </a:lnTo>
                  <a:lnTo>
                    <a:pt x="1323822" y="157480"/>
                  </a:lnTo>
                  <a:close/>
                </a:path>
                <a:path w="2306955" h="1032509">
                  <a:moveTo>
                    <a:pt x="1288366" y="156210"/>
                  </a:moveTo>
                  <a:lnTo>
                    <a:pt x="1286484" y="156210"/>
                  </a:lnTo>
                  <a:lnTo>
                    <a:pt x="1287970" y="158750"/>
                  </a:lnTo>
                  <a:lnTo>
                    <a:pt x="1288366" y="156210"/>
                  </a:lnTo>
                  <a:close/>
                </a:path>
                <a:path w="2306955" h="1032509">
                  <a:moveTo>
                    <a:pt x="187871" y="120650"/>
                  </a:moveTo>
                  <a:lnTo>
                    <a:pt x="180861" y="127000"/>
                  </a:lnTo>
                  <a:lnTo>
                    <a:pt x="177041" y="134620"/>
                  </a:lnTo>
                  <a:lnTo>
                    <a:pt x="175015" y="140970"/>
                  </a:lnTo>
                  <a:lnTo>
                    <a:pt x="173393" y="147320"/>
                  </a:lnTo>
                  <a:lnTo>
                    <a:pt x="161505" y="148590"/>
                  </a:lnTo>
                  <a:lnTo>
                    <a:pt x="162128" y="152400"/>
                  </a:lnTo>
                  <a:lnTo>
                    <a:pt x="150240" y="153670"/>
                  </a:lnTo>
                  <a:lnTo>
                    <a:pt x="183857" y="153670"/>
                  </a:lnTo>
                  <a:lnTo>
                    <a:pt x="183070" y="156210"/>
                  </a:lnTo>
                  <a:lnTo>
                    <a:pt x="190211" y="153670"/>
                  </a:lnTo>
                  <a:lnTo>
                    <a:pt x="188709" y="151130"/>
                  </a:lnTo>
                  <a:lnTo>
                    <a:pt x="185835" y="149860"/>
                  </a:lnTo>
                  <a:lnTo>
                    <a:pt x="188861" y="146050"/>
                  </a:lnTo>
                  <a:lnTo>
                    <a:pt x="224340" y="146050"/>
                  </a:lnTo>
                  <a:lnTo>
                    <a:pt x="238471" y="138430"/>
                  </a:lnTo>
                  <a:lnTo>
                    <a:pt x="256028" y="130810"/>
                  </a:lnTo>
                  <a:lnTo>
                    <a:pt x="273456" y="128270"/>
                  </a:lnTo>
                  <a:lnTo>
                    <a:pt x="277954" y="125730"/>
                  </a:lnTo>
                  <a:lnTo>
                    <a:pt x="190893" y="125730"/>
                  </a:lnTo>
                  <a:lnTo>
                    <a:pt x="187871" y="120650"/>
                  </a:lnTo>
                  <a:close/>
                </a:path>
                <a:path w="2306955" h="1032509">
                  <a:moveTo>
                    <a:pt x="1288446" y="155698"/>
                  </a:moveTo>
                  <a:lnTo>
                    <a:pt x="1288366" y="156210"/>
                  </a:lnTo>
                  <a:lnTo>
                    <a:pt x="1288999" y="156210"/>
                  </a:lnTo>
                  <a:lnTo>
                    <a:pt x="1288446" y="155698"/>
                  </a:lnTo>
                  <a:close/>
                </a:path>
                <a:path w="2306955" h="1032509">
                  <a:moveTo>
                    <a:pt x="1329771" y="150742"/>
                  </a:moveTo>
                  <a:lnTo>
                    <a:pt x="1328229" y="153670"/>
                  </a:lnTo>
                  <a:lnTo>
                    <a:pt x="1330083" y="156210"/>
                  </a:lnTo>
                  <a:lnTo>
                    <a:pt x="1330011" y="154940"/>
                  </a:lnTo>
                  <a:lnTo>
                    <a:pt x="1329938" y="153670"/>
                  </a:lnTo>
                  <a:lnTo>
                    <a:pt x="1329865" y="152400"/>
                  </a:lnTo>
                  <a:lnTo>
                    <a:pt x="1329771" y="150742"/>
                  </a:lnTo>
                  <a:close/>
                </a:path>
                <a:path w="2306955" h="1032509">
                  <a:moveTo>
                    <a:pt x="1288762" y="153670"/>
                  </a:moveTo>
                  <a:lnTo>
                    <a:pt x="1286256" y="153670"/>
                  </a:lnTo>
                  <a:lnTo>
                    <a:pt x="1288446" y="155698"/>
                  </a:lnTo>
                  <a:lnTo>
                    <a:pt x="1288762" y="153670"/>
                  </a:lnTo>
                  <a:close/>
                </a:path>
                <a:path w="2306955" h="1032509">
                  <a:moveTo>
                    <a:pt x="224340" y="146050"/>
                  </a:moveTo>
                  <a:lnTo>
                    <a:pt x="194675" y="146050"/>
                  </a:lnTo>
                  <a:lnTo>
                    <a:pt x="198207" y="149860"/>
                  </a:lnTo>
                  <a:lnTo>
                    <a:pt x="201793" y="153670"/>
                  </a:lnTo>
                  <a:lnTo>
                    <a:pt x="207772" y="154940"/>
                  </a:lnTo>
                  <a:lnTo>
                    <a:pt x="224340" y="146050"/>
                  </a:lnTo>
                  <a:close/>
                </a:path>
                <a:path w="2306955" h="1032509">
                  <a:moveTo>
                    <a:pt x="1329688" y="149293"/>
                  </a:moveTo>
                  <a:lnTo>
                    <a:pt x="1329771" y="150742"/>
                  </a:lnTo>
                  <a:lnTo>
                    <a:pt x="1330236" y="149860"/>
                  </a:lnTo>
                  <a:lnTo>
                    <a:pt x="1329688" y="149293"/>
                  </a:lnTo>
                  <a:close/>
                </a:path>
                <a:path w="2306955" h="1032509">
                  <a:moveTo>
                    <a:pt x="1331137" y="147320"/>
                  </a:moveTo>
                  <a:lnTo>
                    <a:pt x="1330210" y="147320"/>
                  </a:lnTo>
                  <a:lnTo>
                    <a:pt x="1331066" y="150742"/>
                  </a:lnTo>
                  <a:lnTo>
                    <a:pt x="1331137" y="147320"/>
                  </a:lnTo>
                  <a:close/>
                </a:path>
                <a:path w="2306955" h="1032509">
                  <a:moveTo>
                    <a:pt x="1330811" y="146050"/>
                  </a:moveTo>
                  <a:lnTo>
                    <a:pt x="1326553" y="146050"/>
                  </a:lnTo>
                  <a:lnTo>
                    <a:pt x="1329688" y="149293"/>
                  </a:lnTo>
                  <a:lnTo>
                    <a:pt x="1329575" y="147320"/>
                  </a:lnTo>
                  <a:lnTo>
                    <a:pt x="1331137" y="147320"/>
                  </a:lnTo>
                  <a:lnTo>
                    <a:pt x="1330811" y="146050"/>
                  </a:lnTo>
                  <a:close/>
                </a:path>
                <a:path w="2306955" h="1032509">
                  <a:moveTo>
                    <a:pt x="1347732" y="137160"/>
                  </a:moveTo>
                  <a:lnTo>
                    <a:pt x="1342237" y="137160"/>
                  </a:lnTo>
                  <a:lnTo>
                    <a:pt x="1344129" y="139700"/>
                  </a:lnTo>
                  <a:lnTo>
                    <a:pt x="1344049" y="140970"/>
                  </a:lnTo>
                  <a:lnTo>
                    <a:pt x="1343969" y="142240"/>
                  </a:lnTo>
                  <a:lnTo>
                    <a:pt x="1343888" y="143510"/>
                  </a:lnTo>
                  <a:lnTo>
                    <a:pt x="1345501" y="148590"/>
                  </a:lnTo>
                  <a:lnTo>
                    <a:pt x="1346833" y="142240"/>
                  </a:lnTo>
                  <a:lnTo>
                    <a:pt x="1347584" y="138430"/>
                  </a:lnTo>
                  <a:lnTo>
                    <a:pt x="1347732" y="137160"/>
                  </a:lnTo>
                  <a:close/>
                </a:path>
                <a:path w="2306955" h="1032509">
                  <a:moveTo>
                    <a:pt x="1350488" y="125730"/>
                  </a:moveTo>
                  <a:lnTo>
                    <a:pt x="1018612" y="125730"/>
                  </a:lnTo>
                  <a:lnTo>
                    <a:pt x="1027582" y="129540"/>
                  </a:lnTo>
                  <a:lnTo>
                    <a:pt x="1023357" y="132080"/>
                  </a:lnTo>
                  <a:lnTo>
                    <a:pt x="1023292" y="133350"/>
                  </a:lnTo>
                  <a:lnTo>
                    <a:pt x="1023226" y="134620"/>
                  </a:lnTo>
                  <a:lnTo>
                    <a:pt x="1023161" y="135890"/>
                  </a:lnTo>
                  <a:lnTo>
                    <a:pt x="1023905" y="138430"/>
                  </a:lnTo>
                  <a:lnTo>
                    <a:pt x="1022502" y="142240"/>
                  </a:lnTo>
                  <a:lnTo>
                    <a:pt x="1025936" y="143510"/>
                  </a:lnTo>
                  <a:lnTo>
                    <a:pt x="1028380" y="140970"/>
                  </a:lnTo>
                  <a:lnTo>
                    <a:pt x="1031337" y="139700"/>
                  </a:lnTo>
                  <a:lnTo>
                    <a:pt x="1329182" y="139700"/>
                  </a:lnTo>
                  <a:lnTo>
                    <a:pt x="1330934" y="135890"/>
                  </a:lnTo>
                  <a:lnTo>
                    <a:pt x="1331493" y="132080"/>
                  </a:lnTo>
                  <a:lnTo>
                    <a:pt x="1348169" y="132080"/>
                  </a:lnTo>
                  <a:lnTo>
                    <a:pt x="1348275" y="130144"/>
                  </a:lnTo>
                  <a:lnTo>
                    <a:pt x="1348378" y="128270"/>
                  </a:lnTo>
                  <a:lnTo>
                    <a:pt x="1348447" y="127000"/>
                  </a:lnTo>
                  <a:lnTo>
                    <a:pt x="1350623" y="127000"/>
                  </a:lnTo>
                  <a:lnTo>
                    <a:pt x="1350488" y="125730"/>
                  </a:lnTo>
                  <a:close/>
                </a:path>
                <a:path w="2306955" h="1032509">
                  <a:moveTo>
                    <a:pt x="1348169" y="132080"/>
                  </a:moveTo>
                  <a:lnTo>
                    <a:pt x="1331493" y="132080"/>
                  </a:lnTo>
                  <a:lnTo>
                    <a:pt x="1335681" y="137160"/>
                  </a:lnTo>
                  <a:lnTo>
                    <a:pt x="1340321" y="140970"/>
                  </a:lnTo>
                  <a:lnTo>
                    <a:pt x="1342237" y="137160"/>
                  </a:lnTo>
                  <a:lnTo>
                    <a:pt x="1347732" y="137160"/>
                  </a:lnTo>
                  <a:lnTo>
                    <a:pt x="1348030" y="134620"/>
                  </a:lnTo>
                  <a:lnTo>
                    <a:pt x="1348099" y="133350"/>
                  </a:lnTo>
                  <a:lnTo>
                    <a:pt x="1348169" y="132080"/>
                  </a:lnTo>
                  <a:close/>
                </a:path>
                <a:path w="2306955" h="1032509">
                  <a:moveTo>
                    <a:pt x="1369726" y="125730"/>
                  </a:moveTo>
                  <a:lnTo>
                    <a:pt x="1357401" y="125730"/>
                  </a:lnTo>
                  <a:lnTo>
                    <a:pt x="1361846" y="138430"/>
                  </a:lnTo>
                  <a:lnTo>
                    <a:pt x="1360779" y="133350"/>
                  </a:lnTo>
                  <a:lnTo>
                    <a:pt x="1369250" y="133350"/>
                  </a:lnTo>
                  <a:lnTo>
                    <a:pt x="1369329" y="132080"/>
                  </a:lnTo>
                  <a:lnTo>
                    <a:pt x="1369450" y="130144"/>
                  </a:lnTo>
                  <a:lnTo>
                    <a:pt x="1369568" y="128270"/>
                  </a:lnTo>
                  <a:lnTo>
                    <a:pt x="1369647" y="127000"/>
                  </a:lnTo>
                  <a:lnTo>
                    <a:pt x="1369726" y="125730"/>
                  </a:lnTo>
                  <a:close/>
                </a:path>
                <a:path w="2306955" h="1032509">
                  <a:moveTo>
                    <a:pt x="1369250" y="133350"/>
                  </a:moveTo>
                  <a:lnTo>
                    <a:pt x="1360779" y="133350"/>
                  </a:lnTo>
                  <a:lnTo>
                    <a:pt x="1368933" y="138430"/>
                  </a:lnTo>
                  <a:lnTo>
                    <a:pt x="1369012" y="137160"/>
                  </a:lnTo>
                  <a:lnTo>
                    <a:pt x="1369091" y="135890"/>
                  </a:lnTo>
                  <a:lnTo>
                    <a:pt x="1369171" y="134620"/>
                  </a:lnTo>
                  <a:lnTo>
                    <a:pt x="1369250" y="133350"/>
                  </a:lnTo>
                  <a:close/>
                </a:path>
                <a:path w="2306955" h="1032509">
                  <a:moveTo>
                    <a:pt x="1378667" y="120650"/>
                  </a:moveTo>
                  <a:lnTo>
                    <a:pt x="1376856" y="123190"/>
                  </a:lnTo>
                  <a:lnTo>
                    <a:pt x="1375128" y="128270"/>
                  </a:lnTo>
                  <a:lnTo>
                    <a:pt x="1372654" y="129540"/>
                  </a:lnTo>
                  <a:lnTo>
                    <a:pt x="1374838" y="129540"/>
                  </a:lnTo>
                  <a:lnTo>
                    <a:pt x="1375498" y="134620"/>
                  </a:lnTo>
                  <a:lnTo>
                    <a:pt x="1375600" y="137160"/>
                  </a:lnTo>
                  <a:lnTo>
                    <a:pt x="1379816" y="125730"/>
                  </a:lnTo>
                  <a:lnTo>
                    <a:pt x="1383478" y="125730"/>
                  </a:lnTo>
                  <a:lnTo>
                    <a:pt x="1383846" y="124605"/>
                  </a:lnTo>
                  <a:lnTo>
                    <a:pt x="1383893" y="124460"/>
                  </a:lnTo>
                  <a:lnTo>
                    <a:pt x="1381391" y="124460"/>
                  </a:lnTo>
                  <a:lnTo>
                    <a:pt x="1378667" y="120650"/>
                  </a:lnTo>
                  <a:close/>
                </a:path>
                <a:path w="2306955" h="1032509">
                  <a:moveTo>
                    <a:pt x="1489799" y="91440"/>
                  </a:moveTo>
                  <a:lnTo>
                    <a:pt x="1465503" y="91440"/>
                  </a:lnTo>
                  <a:lnTo>
                    <a:pt x="1464471" y="100330"/>
                  </a:lnTo>
                  <a:lnTo>
                    <a:pt x="1463457" y="106680"/>
                  </a:lnTo>
                  <a:lnTo>
                    <a:pt x="1462498" y="114300"/>
                  </a:lnTo>
                  <a:lnTo>
                    <a:pt x="1461630" y="119380"/>
                  </a:lnTo>
                  <a:lnTo>
                    <a:pt x="1464335" y="123190"/>
                  </a:lnTo>
                  <a:lnTo>
                    <a:pt x="1462976" y="125730"/>
                  </a:lnTo>
                  <a:lnTo>
                    <a:pt x="1466202" y="125730"/>
                  </a:lnTo>
                  <a:lnTo>
                    <a:pt x="1467916" y="130810"/>
                  </a:lnTo>
                  <a:lnTo>
                    <a:pt x="1465275" y="133350"/>
                  </a:lnTo>
                  <a:lnTo>
                    <a:pt x="1464360" y="134620"/>
                  </a:lnTo>
                  <a:lnTo>
                    <a:pt x="1472260" y="137160"/>
                  </a:lnTo>
                  <a:lnTo>
                    <a:pt x="1471071" y="127000"/>
                  </a:lnTo>
                  <a:lnTo>
                    <a:pt x="1468589" y="127000"/>
                  </a:lnTo>
                  <a:lnTo>
                    <a:pt x="1468474" y="123190"/>
                  </a:lnTo>
                  <a:lnTo>
                    <a:pt x="1468424" y="115570"/>
                  </a:lnTo>
                  <a:lnTo>
                    <a:pt x="1469567" y="105410"/>
                  </a:lnTo>
                  <a:lnTo>
                    <a:pt x="1472254" y="96520"/>
                  </a:lnTo>
                  <a:lnTo>
                    <a:pt x="1476146" y="93980"/>
                  </a:lnTo>
                  <a:lnTo>
                    <a:pt x="1490011" y="93980"/>
                  </a:lnTo>
                  <a:lnTo>
                    <a:pt x="1489905" y="92710"/>
                  </a:lnTo>
                  <a:lnTo>
                    <a:pt x="1489799" y="91440"/>
                  </a:lnTo>
                  <a:close/>
                </a:path>
                <a:path w="2306955" h="1032509">
                  <a:moveTo>
                    <a:pt x="1384610" y="132080"/>
                  </a:moveTo>
                  <a:lnTo>
                    <a:pt x="1382737" y="132080"/>
                  </a:lnTo>
                  <a:lnTo>
                    <a:pt x="1385290" y="135890"/>
                  </a:lnTo>
                  <a:lnTo>
                    <a:pt x="1384610" y="132080"/>
                  </a:lnTo>
                  <a:close/>
                </a:path>
                <a:path w="2306955" h="1032509">
                  <a:moveTo>
                    <a:pt x="1383478" y="125730"/>
                  </a:moveTo>
                  <a:lnTo>
                    <a:pt x="1379816" y="125730"/>
                  </a:lnTo>
                  <a:lnTo>
                    <a:pt x="1381683" y="134620"/>
                  </a:lnTo>
                  <a:lnTo>
                    <a:pt x="1382737" y="132080"/>
                  </a:lnTo>
                  <a:lnTo>
                    <a:pt x="1384610" y="132080"/>
                  </a:lnTo>
                  <a:lnTo>
                    <a:pt x="1383478" y="125730"/>
                  </a:lnTo>
                  <a:close/>
                </a:path>
                <a:path w="2306955" h="1032509">
                  <a:moveTo>
                    <a:pt x="1451216" y="121920"/>
                  </a:moveTo>
                  <a:lnTo>
                    <a:pt x="1453692" y="134620"/>
                  </a:lnTo>
                  <a:lnTo>
                    <a:pt x="1455498" y="134620"/>
                  </a:lnTo>
                  <a:lnTo>
                    <a:pt x="1455623" y="129540"/>
                  </a:lnTo>
                  <a:lnTo>
                    <a:pt x="1455666" y="127000"/>
                  </a:lnTo>
                  <a:lnTo>
                    <a:pt x="1457455" y="127000"/>
                  </a:lnTo>
                  <a:lnTo>
                    <a:pt x="1457559" y="125730"/>
                  </a:lnTo>
                  <a:lnTo>
                    <a:pt x="1457664" y="124460"/>
                  </a:lnTo>
                  <a:lnTo>
                    <a:pt x="1452714" y="124460"/>
                  </a:lnTo>
                  <a:lnTo>
                    <a:pt x="1451216" y="121920"/>
                  </a:lnTo>
                  <a:close/>
                </a:path>
                <a:path w="2306955" h="1032509">
                  <a:moveTo>
                    <a:pt x="1350623" y="127000"/>
                  </a:moveTo>
                  <a:lnTo>
                    <a:pt x="1348447" y="127000"/>
                  </a:lnTo>
                  <a:lnTo>
                    <a:pt x="1354175" y="133350"/>
                  </a:lnTo>
                  <a:lnTo>
                    <a:pt x="1350759" y="128270"/>
                  </a:lnTo>
                  <a:lnTo>
                    <a:pt x="1350623" y="127000"/>
                  </a:lnTo>
                  <a:close/>
                </a:path>
                <a:path w="2306955" h="1032509">
                  <a:moveTo>
                    <a:pt x="1355534" y="129716"/>
                  </a:moveTo>
                  <a:lnTo>
                    <a:pt x="1355509" y="130810"/>
                  </a:lnTo>
                  <a:lnTo>
                    <a:pt x="1355953" y="132080"/>
                  </a:lnTo>
                  <a:lnTo>
                    <a:pt x="1357096" y="133350"/>
                  </a:lnTo>
                  <a:lnTo>
                    <a:pt x="1355534" y="129716"/>
                  </a:lnTo>
                  <a:close/>
                </a:path>
                <a:path w="2306955" h="1032509">
                  <a:moveTo>
                    <a:pt x="1005128" y="127000"/>
                  </a:moveTo>
                  <a:lnTo>
                    <a:pt x="995318" y="130144"/>
                  </a:lnTo>
                  <a:lnTo>
                    <a:pt x="997125" y="130810"/>
                  </a:lnTo>
                  <a:lnTo>
                    <a:pt x="1001013" y="132080"/>
                  </a:lnTo>
                  <a:lnTo>
                    <a:pt x="1005128" y="127000"/>
                  </a:lnTo>
                  <a:close/>
                </a:path>
                <a:path w="2306955" h="1032509">
                  <a:moveTo>
                    <a:pt x="1492025" y="113052"/>
                  </a:moveTo>
                  <a:lnTo>
                    <a:pt x="1486520" y="113052"/>
                  </a:lnTo>
                  <a:lnTo>
                    <a:pt x="1489265" y="116840"/>
                  </a:lnTo>
                  <a:lnTo>
                    <a:pt x="1490611" y="116840"/>
                  </a:lnTo>
                  <a:lnTo>
                    <a:pt x="1494155" y="132080"/>
                  </a:lnTo>
                  <a:lnTo>
                    <a:pt x="1494057" y="129540"/>
                  </a:lnTo>
                  <a:lnTo>
                    <a:pt x="1493960" y="127000"/>
                  </a:lnTo>
                  <a:lnTo>
                    <a:pt x="1493862" y="124460"/>
                  </a:lnTo>
                  <a:lnTo>
                    <a:pt x="1492687" y="118110"/>
                  </a:lnTo>
                  <a:lnTo>
                    <a:pt x="1492025" y="113052"/>
                  </a:lnTo>
                  <a:close/>
                </a:path>
                <a:path w="2306955" h="1032509">
                  <a:moveTo>
                    <a:pt x="994156" y="129716"/>
                  </a:moveTo>
                  <a:lnTo>
                    <a:pt x="993241" y="130810"/>
                  </a:lnTo>
                  <a:lnTo>
                    <a:pt x="995318" y="130144"/>
                  </a:lnTo>
                  <a:lnTo>
                    <a:pt x="994156" y="129716"/>
                  </a:lnTo>
                  <a:close/>
                </a:path>
                <a:path w="2306955" h="1032509">
                  <a:moveTo>
                    <a:pt x="1357401" y="125730"/>
                  </a:moveTo>
                  <a:lnTo>
                    <a:pt x="1356207" y="125730"/>
                  </a:lnTo>
                  <a:lnTo>
                    <a:pt x="1356398" y="127000"/>
                  </a:lnTo>
                  <a:lnTo>
                    <a:pt x="1356525" y="128270"/>
                  </a:lnTo>
                  <a:lnTo>
                    <a:pt x="1356652" y="129540"/>
                  </a:lnTo>
                  <a:lnTo>
                    <a:pt x="1357579" y="130810"/>
                  </a:lnTo>
                  <a:lnTo>
                    <a:pt x="1357490" y="129540"/>
                  </a:lnTo>
                  <a:lnTo>
                    <a:pt x="1357401" y="125730"/>
                  </a:lnTo>
                  <a:close/>
                </a:path>
                <a:path w="2306955" h="1032509">
                  <a:moveTo>
                    <a:pt x="1418107" y="102870"/>
                  </a:moveTo>
                  <a:lnTo>
                    <a:pt x="1418170" y="104140"/>
                  </a:lnTo>
                  <a:lnTo>
                    <a:pt x="1418247" y="105410"/>
                  </a:lnTo>
                  <a:lnTo>
                    <a:pt x="1418323" y="106680"/>
                  </a:lnTo>
                  <a:lnTo>
                    <a:pt x="1418399" y="107950"/>
                  </a:lnTo>
                  <a:lnTo>
                    <a:pt x="1418475" y="109220"/>
                  </a:lnTo>
                  <a:lnTo>
                    <a:pt x="1418551" y="110490"/>
                  </a:lnTo>
                  <a:lnTo>
                    <a:pt x="1418628" y="111760"/>
                  </a:lnTo>
                  <a:lnTo>
                    <a:pt x="1418705" y="113052"/>
                  </a:lnTo>
                  <a:lnTo>
                    <a:pt x="1418780" y="114300"/>
                  </a:lnTo>
                  <a:lnTo>
                    <a:pt x="1418856" y="115570"/>
                  </a:lnTo>
                  <a:lnTo>
                    <a:pt x="1418911" y="116477"/>
                  </a:lnTo>
                  <a:lnTo>
                    <a:pt x="1419009" y="118110"/>
                  </a:lnTo>
                  <a:lnTo>
                    <a:pt x="1419112" y="119826"/>
                  </a:lnTo>
                  <a:lnTo>
                    <a:pt x="1419237" y="121920"/>
                  </a:lnTo>
                  <a:lnTo>
                    <a:pt x="1419313" y="123190"/>
                  </a:lnTo>
                  <a:lnTo>
                    <a:pt x="1419390" y="124460"/>
                  </a:lnTo>
                  <a:lnTo>
                    <a:pt x="1419466" y="125730"/>
                  </a:lnTo>
                  <a:lnTo>
                    <a:pt x="1419542" y="127000"/>
                  </a:lnTo>
                  <a:lnTo>
                    <a:pt x="1419618" y="128270"/>
                  </a:lnTo>
                  <a:lnTo>
                    <a:pt x="1419694" y="129540"/>
                  </a:lnTo>
                  <a:lnTo>
                    <a:pt x="1419771" y="130810"/>
                  </a:lnTo>
                  <a:lnTo>
                    <a:pt x="1419890" y="130144"/>
                  </a:lnTo>
                  <a:lnTo>
                    <a:pt x="1420015" y="124605"/>
                  </a:lnTo>
                  <a:lnTo>
                    <a:pt x="1420075" y="121920"/>
                  </a:lnTo>
                  <a:lnTo>
                    <a:pt x="1422522" y="121920"/>
                  </a:lnTo>
                  <a:lnTo>
                    <a:pt x="1418107" y="102870"/>
                  </a:lnTo>
                  <a:close/>
                </a:path>
                <a:path w="2306955" h="1032509">
                  <a:moveTo>
                    <a:pt x="1010848" y="125730"/>
                  </a:moveTo>
                  <a:lnTo>
                    <a:pt x="982822" y="125730"/>
                  </a:lnTo>
                  <a:lnTo>
                    <a:pt x="990228" y="128270"/>
                  </a:lnTo>
                  <a:lnTo>
                    <a:pt x="994156" y="129716"/>
                  </a:lnTo>
                  <a:lnTo>
                    <a:pt x="996429" y="127000"/>
                  </a:lnTo>
                  <a:lnTo>
                    <a:pt x="1003663" y="127000"/>
                  </a:lnTo>
                  <a:lnTo>
                    <a:pt x="1010848" y="125730"/>
                  </a:lnTo>
                  <a:close/>
                </a:path>
                <a:path w="2306955" h="1032509">
                  <a:moveTo>
                    <a:pt x="1370921" y="113052"/>
                  </a:moveTo>
                  <a:lnTo>
                    <a:pt x="1352526" y="113052"/>
                  </a:lnTo>
                  <a:lnTo>
                    <a:pt x="1352651" y="114300"/>
                  </a:lnTo>
                  <a:lnTo>
                    <a:pt x="1352778" y="115570"/>
                  </a:lnTo>
                  <a:lnTo>
                    <a:pt x="1352869" y="116477"/>
                  </a:lnTo>
                  <a:lnTo>
                    <a:pt x="1352905" y="116840"/>
                  </a:lnTo>
                  <a:lnTo>
                    <a:pt x="1353032" y="118110"/>
                  </a:lnTo>
                  <a:lnTo>
                    <a:pt x="1353159" y="119380"/>
                  </a:lnTo>
                  <a:lnTo>
                    <a:pt x="1353972" y="124460"/>
                  </a:lnTo>
                  <a:lnTo>
                    <a:pt x="1355458" y="129540"/>
                  </a:lnTo>
                  <a:lnTo>
                    <a:pt x="1356207" y="125730"/>
                  </a:lnTo>
                  <a:lnTo>
                    <a:pt x="1369726" y="125730"/>
                  </a:lnTo>
                  <a:lnTo>
                    <a:pt x="1369814" y="124460"/>
                  </a:lnTo>
                  <a:lnTo>
                    <a:pt x="1369902" y="123190"/>
                  </a:lnTo>
                  <a:lnTo>
                    <a:pt x="1361808" y="123190"/>
                  </a:lnTo>
                  <a:lnTo>
                    <a:pt x="1360436" y="121920"/>
                  </a:lnTo>
                  <a:lnTo>
                    <a:pt x="1358455" y="118110"/>
                  </a:lnTo>
                  <a:lnTo>
                    <a:pt x="1370254" y="118110"/>
                  </a:lnTo>
                  <a:lnTo>
                    <a:pt x="1370921" y="113052"/>
                  </a:lnTo>
                  <a:close/>
                </a:path>
                <a:path w="2306955" h="1032509">
                  <a:moveTo>
                    <a:pt x="1390689" y="128270"/>
                  </a:moveTo>
                  <a:lnTo>
                    <a:pt x="1387716" y="128270"/>
                  </a:lnTo>
                  <a:lnTo>
                    <a:pt x="1390591" y="129540"/>
                  </a:lnTo>
                  <a:lnTo>
                    <a:pt x="1390689" y="128270"/>
                  </a:lnTo>
                  <a:close/>
                </a:path>
                <a:path w="2306955" h="1032509">
                  <a:moveTo>
                    <a:pt x="1164078" y="116840"/>
                  </a:moveTo>
                  <a:lnTo>
                    <a:pt x="982472" y="116840"/>
                  </a:lnTo>
                  <a:lnTo>
                    <a:pt x="979436" y="119380"/>
                  </a:lnTo>
                  <a:lnTo>
                    <a:pt x="974737" y="124460"/>
                  </a:lnTo>
                  <a:lnTo>
                    <a:pt x="977404" y="128270"/>
                  </a:lnTo>
                  <a:lnTo>
                    <a:pt x="982822" y="125730"/>
                  </a:lnTo>
                  <a:lnTo>
                    <a:pt x="1350488" y="125730"/>
                  </a:lnTo>
                  <a:lnTo>
                    <a:pt x="1349946" y="120650"/>
                  </a:lnTo>
                  <a:lnTo>
                    <a:pt x="1349987" y="118110"/>
                  </a:lnTo>
                  <a:lnTo>
                    <a:pt x="1166444" y="118110"/>
                  </a:lnTo>
                  <a:lnTo>
                    <a:pt x="1164078" y="116840"/>
                  </a:lnTo>
                  <a:close/>
                </a:path>
                <a:path w="2306955" h="1032509">
                  <a:moveTo>
                    <a:pt x="1390971" y="124605"/>
                  </a:moveTo>
                  <a:lnTo>
                    <a:pt x="1390884" y="125730"/>
                  </a:lnTo>
                  <a:lnTo>
                    <a:pt x="1390787" y="127000"/>
                  </a:lnTo>
                  <a:lnTo>
                    <a:pt x="1390689" y="128270"/>
                  </a:lnTo>
                  <a:lnTo>
                    <a:pt x="1391323" y="128270"/>
                  </a:lnTo>
                  <a:lnTo>
                    <a:pt x="1391201" y="127000"/>
                  </a:lnTo>
                  <a:lnTo>
                    <a:pt x="1391079" y="125730"/>
                  </a:lnTo>
                  <a:lnTo>
                    <a:pt x="1390971" y="124605"/>
                  </a:lnTo>
                  <a:close/>
                </a:path>
                <a:path w="2306955" h="1032509">
                  <a:moveTo>
                    <a:pt x="1433068" y="100330"/>
                  </a:moveTo>
                  <a:lnTo>
                    <a:pt x="1422057" y="100330"/>
                  </a:lnTo>
                  <a:lnTo>
                    <a:pt x="1423822" y="110490"/>
                  </a:lnTo>
                  <a:lnTo>
                    <a:pt x="1424889" y="119380"/>
                  </a:lnTo>
                  <a:lnTo>
                    <a:pt x="1424942" y="119826"/>
                  </a:lnTo>
                  <a:lnTo>
                    <a:pt x="1425041" y="120650"/>
                  </a:lnTo>
                  <a:lnTo>
                    <a:pt x="1423327" y="124460"/>
                  </a:lnTo>
                  <a:lnTo>
                    <a:pt x="1424927" y="127000"/>
                  </a:lnTo>
                  <a:lnTo>
                    <a:pt x="1426832" y="128270"/>
                  </a:lnTo>
                  <a:lnTo>
                    <a:pt x="1428889" y="123190"/>
                  </a:lnTo>
                  <a:lnTo>
                    <a:pt x="1427734" y="121920"/>
                  </a:lnTo>
                  <a:lnTo>
                    <a:pt x="1423809" y="105410"/>
                  </a:lnTo>
                  <a:lnTo>
                    <a:pt x="1424876" y="104140"/>
                  </a:lnTo>
                  <a:lnTo>
                    <a:pt x="1431448" y="104140"/>
                  </a:lnTo>
                  <a:lnTo>
                    <a:pt x="1431353" y="102870"/>
                  </a:lnTo>
                  <a:lnTo>
                    <a:pt x="1432976" y="100465"/>
                  </a:lnTo>
                  <a:lnTo>
                    <a:pt x="1433068" y="100330"/>
                  </a:lnTo>
                  <a:close/>
                </a:path>
                <a:path w="2306955" h="1032509">
                  <a:moveTo>
                    <a:pt x="1457455" y="127000"/>
                  </a:moveTo>
                  <a:lnTo>
                    <a:pt x="1455666" y="127000"/>
                  </a:lnTo>
                  <a:lnTo>
                    <a:pt x="1457350" y="128270"/>
                  </a:lnTo>
                  <a:lnTo>
                    <a:pt x="1457455" y="127000"/>
                  </a:lnTo>
                  <a:close/>
                </a:path>
                <a:path w="2306955" h="1032509">
                  <a:moveTo>
                    <a:pt x="356810" y="119380"/>
                  </a:moveTo>
                  <a:lnTo>
                    <a:pt x="353453" y="119380"/>
                  </a:lnTo>
                  <a:lnTo>
                    <a:pt x="356933" y="120650"/>
                  </a:lnTo>
                  <a:lnTo>
                    <a:pt x="351180" y="127000"/>
                  </a:lnTo>
                  <a:lnTo>
                    <a:pt x="358076" y="125730"/>
                  </a:lnTo>
                  <a:lnTo>
                    <a:pt x="358742" y="120650"/>
                  </a:lnTo>
                  <a:lnTo>
                    <a:pt x="356810" y="119380"/>
                  </a:lnTo>
                  <a:close/>
                </a:path>
                <a:path w="2306955" h="1032509">
                  <a:moveTo>
                    <a:pt x="1475854" y="114300"/>
                  </a:moveTo>
                  <a:lnTo>
                    <a:pt x="1468589" y="127000"/>
                  </a:lnTo>
                  <a:lnTo>
                    <a:pt x="1471071" y="127000"/>
                  </a:lnTo>
                  <a:lnTo>
                    <a:pt x="1470791" y="124605"/>
                  </a:lnTo>
                  <a:lnTo>
                    <a:pt x="1470774" y="124460"/>
                  </a:lnTo>
                  <a:lnTo>
                    <a:pt x="1477035" y="124460"/>
                  </a:lnTo>
                  <a:lnTo>
                    <a:pt x="1475854" y="114300"/>
                  </a:lnTo>
                  <a:close/>
                </a:path>
                <a:path w="2306955" h="1032509">
                  <a:moveTo>
                    <a:pt x="293687" y="77470"/>
                  </a:moveTo>
                  <a:lnTo>
                    <a:pt x="257054" y="90170"/>
                  </a:lnTo>
                  <a:lnTo>
                    <a:pt x="215353" y="104140"/>
                  </a:lnTo>
                  <a:lnTo>
                    <a:pt x="206131" y="109220"/>
                  </a:lnTo>
                  <a:lnTo>
                    <a:pt x="201114" y="114300"/>
                  </a:lnTo>
                  <a:lnTo>
                    <a:pt x="197101" y="119380"/>
                  </a:lnTo>
                  <a:lnTo>
                    <a:pt x="190893" y="125730"/>
                  </a:lnTo>
                  <a:lnTo>
                    <a:pt x="277954" y="125730"/>
                  </a:lnTo>
                  <a:lnTo>
                    <a:pt x="295946" y="115570"/>
                  </a:lnTo>
                  <a:lnTo>
                    <a:pt x="306830" y="107950"/>
                  </a:lnTo>
                  <a:lnTo>
                    <a:pt x="316979" y="101600"/>
                  </a:lnTo>
                  <a:lnTo>
                    <a:pt x="351215" y="101600"/>
                  </a:lnTo>
                  <a:lnTo>
                    <a:pt x="349872" y="100330"/>
                  </a:lnTo>
                  <a:lnTo>
                    <a:pt x="382928" y="92710"/>
                  </a:lnTo>
                  <a:lnTo>
                    <a:pt x="399698" y="87630"/>
                  </a:lnTo>
                  <a:lnTo>
                    <a:pt x="408985" y="85486"/>
                  </a:lnTo>
                  <a:lnTo>
                    <a:pt x="409003" y="85090"/>
                  </a:lnTo>
                  <a:lnTo>
                    <a:pt x="416204" y="83820"/>
                  </a:lnTo>
                  <a:lnTo>
                    <a:pt x="431392" y="83820"/>
                  </a:lnTo>
                  <a:lnTo>
                    <a:pt x="434016" y="82550"/>
                  </a:lnTo>
                  <a:lnTo>
                    <a:pt x="296278" y="82550"/>
                  </a:lnTo>
                  <a:lnTo>
                    <a:pt x="293687" y="77470"/>
                  </a:lnTo>
                  <a:close/>
                </a:path>
                <a:path w="2306955" h="1032509">
                  <a:moveTo>
                    <a:pt x="338518" y="120650"/>
                  </a:moveTo>
                  <a:lnTo>
                    <a:pt x="335940" y="120650"/>
                  </a:lnTo>
                  <a:lnTo>
                    <a:pt x="333552" y="121920"/>
                  </a:lnTo>
                  <a:lnTo>
                    <a:pt x="331622" y="125730"/>
                  </a:lnTo>
                  <a:lnTo>
                    <a:pt x="335178" y="124460"/>
                  </a:lnTo>
                  <a:lnTo>
                    <a:pt x="337324" y="123190"/>
                  </a:lnTo>
                  <a:lnTo>
                    <a:pt x="338518" y="120650"/>
                  </a:lnTo>
                  <a:close/>
                </a:path>
                <a:path w="2306955" h="1032509">
                  <a:moveTo>
                    <a:pt x="1423327" y="124460"/>
                  </a:moveTo>
                  <a:lnTo>
                    <a:pt x="1423111" y="124460"/>
                  </a:lnTo>
                  <a:lnTo>
                    <a:pt x="1423127" y="124605"/>
                  </a:lnTo>
                  <a:lnTo>
                    <a:pt x="1423250" y="125730"/>
                  </a:lnTo>
                  <a:lnTo>
                    <a:pt x="1423327" y="124460"/>
                  </a:lnTo>
                  <a:close/>
                </a:path>
                <a:path w="2306955" h="1032509">
                  <a:moveTo>
                    <a:pt x="1416425" y="105410"/>
                  </a:moveTo>
                  <a:lnTo>
                    <a:pt x="1413205" y="105410"/>
                  </a:lnTo>
                  <a:lnTo>
                    <a:pt x="1413840" y="107950"/>
                  </a:lnTo>
                  <a:lnTo>
                    <a:pt x="1415554" y="123190"/>
                  </a:lnTo>
                  <a:lnTo>
                    <a:pt x="1415653" y="124605"/>
                  </a:lnTo>
                  <a:lnTo>
                    <a:pt x="1415775" y="124460"/>
                  </a:lnTo>
                  <a:lnTo>
                    <a:pt x="1415862" y="121920"/>
                  </a:lnTo>
                  <a:lnTo>
                    <a:pt x="1415949" y="119380"/>
                  </a:lnTo>
                  <a:lnTo>
                    <a:pt x="1416048" y="116477"/>
                  </a:lnTo>
                  <a:lnTo>
                    <a:pt x="1416165" y="113052"/>
                  </a:lnTo>
                  <a:lnTo>
                    <a:pt x="1416252" y="110490"/>
                  </a:lnTo>
                  <a:lnTo>
                    <a:pt x="1416339" y="107950"/>
                  </a:lnTo>
                  <a:lnTo>
                    <a:pt x="1416425" y="105410"/>
                  </a:lnTo>
                  <a:close/>
                </a:path>
                <a:path w="2306955" h="1032509">
                  <a:moveTo>
                    <a:pt x="324434" y="116840"/>
                  </a:moveTo>
                  <a:lnTo>
                    <a:pt x="324459" y="118110"/>
                  </a:lnTo>
                  <a:lnTo>
                    <a:pt x="323392" y="120650"/>
                  </a:lnTo>
                  <a:lnTo>
                    <a:pt x="324624" y="121920"/>
                  </a:lnTo>
                  <a:lnTo>
                    <a:pt x="321081" y="123190"/>
                  </a:lnTo>
                  <a:lnTo>
                    <a:pt x="324675" y="124460"/>
                  </a:lnTo>
                  <a:lnTo>
                    <a:pt x="326834" y="120650"/>
                  </a:lnTo>
                  <a:lnTo>
                    <a:pt x="330327" y="119380"/>
                  </a:lnTo>
                  <a:lnTo>
                    <a:pt x="329184" y="118110"/>
                  </a:lnTo>
                  <a:lnTo>
                    <a:pt x="324434" y="116840"/>
                  </a:lnTo>
                  <a:close/>
                </a:path>
                <a:path w="2306955" h="1032509">
                  <a:moveTo>
                    <a:pt x="347982" y="115570"/>
                  </a:moveTo>
                  <a:lnTo>
                    <a:pt x="339293" y="115570"/>
                  </a:lnTo>
                  <a:lnTo>
                    <a:pt x="339890" y="116840"/>
                  </a:lnTo>
                  <a:lnTo>
                    <a:pt x="340271" y="119380"/>
                  </a:lnTo>
                  <a:lnTo>
                    <a:pt x="338518" y="120650"/>
                  </a:lnTo>
                  <a:lnTo>
                    <a:pt x="343408" y="120650"/>
                  </a:lnTo>
                  <a:lnTo>
                    <a:pt x="348983" y="124460"/>
                  </a:lnTo>
                  <a:lnTo>
                    <a:pt x="353453" y="119380"/>
                  </a:lnTo>
                  <a:lnTo>
                    <a:pt x="356810" y="119380"/>
                  </a:lnTo>
                  <a:lnTo>
                    <a:pt x="354879" y="118110"/>
                  </a:lnTo>
                  <a:lnTo>
                    <a:pt x="347982" y="115570"/>
                  </a:lnTo>
                  <a:close/>
                </a:path>
                <a:path w="2306955" h="1032509">
                  <a:moveTo>
                    <a:pt x="1412788" y="109220"/>
                  </a:moveTo>
                  <a:lnTo>
                    <a:pt x="1377543" y="109220"/>
                  </a:lnTo>
                  <a:lnTo>
                    <a:pt x="1378623" y="114300"/>
                  </a:lnTo>
                  <a:lnTo>
                    <a:pt x="1380045" y="118110"/>
                  </a:lnTo>
                  <a:lnTo>
                    <a:pt x="1381391" y="124460"/>
                  </a:lnTo>
                  <a:lnTo>
                    <a:pt x="1383893" y="124460"/>
                  </a:lnTo>
                  <a:lnTo>
                    <a:pt x="1384725" y="121920"/>
                  </a:lnTo>
                  <a:lnTo>
                    <a:pt x="1387258" y="119380"/>
                  </a:lnTo>
                  <a:lnTo>
                    <a:pt x="1389303" y="116840"/>
                  </a:lnTo>
                  <a:lnTo>
                    <a:pt x="1391421" y="116840"/>
                  </a:lnTo>
                  <a:lnTo>
                    <a:pt x="1391489" y="115570"/>
                  </a:lnTo>
                  <a:lnTo>
                    <a:pt x="1393497" y="115570"/>
                  </a:lnTo>
                  <a:lnTo>
                    <a:pt x="1393834" y="113052"/>
                  </a:lnTo>
                  <a:lnTo>
                    <a:pt x="1412369" y="113052"/>
                  </a:lnTo>
                  <a:lnTo>
                    <a:pt x="1412788" y="109220"/>
                  </a:lnTo>
                  <a:close/>
                </a:path>
                <a:path w="2306955" h="1032509">
                  <a:moveTo>
                    <a:pt x="1391421" y="116840"/>
                  </a:moveTo>
                  <a:lnTo>
                    <a:pt x="1389303" y="116840"/>
                  </a:lnTo>
                  <a:lnTo>
                    <a:pt x="1390713" y="121920"/>
                  </a:lnTo>
                  <a:lnTo>
                    <a:pt x="1390835" y="123190"/>
                  </a:lnTo>
                  <a:lnTo>
                    <a:pt x="1390957" y="124460"/>
                  </a:lnTo>
                  <a:lnTo>
                    <a:pt x="1391080" y="123190"/>
                  </a:lnTo>
                  <a:lnTo>
                    <a:pt x="1391148" y="121920"/>
                  </a:lnTo>
                  <a:lnTo>
                    <a:pt x="1391261" y="119826"/>
                  </a:lnTo>
                  <a:lnTo>
                    <a:pt x="1391353" y="118110"/>
                  </a:lnTo>
                  <a:lnTo>
                    <a:pt x="1391421" y="116840"/>
                  </a:lnTo>
                  <a:close/>
                </a:path>
                <a:path w="2306955" h="1032509">
                  <a:moveTo>
                    <a:pt x="1422522" y="121920"/>
                  </a:moveTo>
                  <a:lnTo>
                    <a:pt x="1420075" y="121920"/>
                  </a:lnTo>
                  <a:lnTo>
                    <a:pt x="1421358" y="123190"/>
                  </a:lnTo>
                  <a:lnTo>
                    <a:pt x="1423111" y="124460"/>
                  </a:lnTo>
                  <a:lnTo>
                    <a:pt x="1422522" y="121920"/>
                  </a:lnTo>
                  <a:close/>
                </a:path>
                <a:path w="2306955" h="1032509">
                  <a:moveTo>
                    <a:pt x="1449755" y="101600"/>
                  </a:moveTo>
                  <a:lnTo>
                    <a:pt x="1438478" y="101600"/>
                  </a:lnTo>
                  <a:lnTo>
                    <a:pt x="1437878" y="106680"/>
                  </a:lnTo>
                  <a:lnTo>
                    <a:pt x="1440522" y="119380"/>
                  </a:lnTo>
                  <a:lnTo>
                    <a:pt x="1442440" y="124460"/>
                  </a:lnTo>
                  <a:lnTo>
                    <a:pt x="1441386" y="120650"/>
                  </a:lnTo>
                  <a:lnTo>
                    <a:pt x="1447194" y="120650"/>
                  </a:lnTo>
                  <a:lnTo>
                    <a:pt x="1445323" y="118110"/>
                  </a:lnTo>
                  <a:lnTo>
                    <a:pt x="1449392" y="118110"/>
                  </a:lnTo>
                  <a:lnTo>
                    <a:pt x="1449270" y="110490"/>
                  </a:lnTo>
                  <a:lnTo>
                    <a:pt x="1449209" y="106680"/>
                  </a:lnTo>
                  <a:lnTo>
                    <a:pt x="1449755" y="101600"/>
                  </a:lnTo>
                  <a:close/>
                </a:path>
                <a:path w="2306955" h="1032509">
                  <a:moveTo>
                    <a:pt x="1447194" y="120650"/>
                  </a:moveTo>
                  <a:lnTo>
                    <a:pt x="1441386" y="120650"/>
                  </a:lnTo>
                  <a:lnTo>
                    <a:pt x="1446987" y="124460"/>
                  </a:lnTo>
                  <a:lnTo>
                    <a:pt x="1448130" y="121920"/>
                  </a:lnTo>
                  <a:lnTo>
                    <a:pt x="1447194" y="120650"/>
                  </a:lnTo>
                  <a:close/>
                </a:path>
                <a:path w="2306955" h="1032509">
                  <a:moveTo>
                    <a:pt x="1454458" y="119826"/>
                  </a:moveTo>
                  <a:lnTo>
                    <a:pt x="1454263" y="120098"/>
                  </a:lnTo>
                  <a:lnTo>
                    <a:pt x="1452714" y="124460"/>
                  </a:lnTo>
                  <a:lnTo>
                    <a:pt x="1457664" y="124460"/>
                  </a:lnTo>
                  <a:lnTo>
                    <a:pt x="1457769" y="123190"/>
                  </a:lnTo>
                  <a:lnTo>
                    <a:pt x="1454010" y="123190"/>
                  </a:lnTo>
                  <a:lnTo>
                    <a:pt x="1454348" y="120650"/>
                  </a:lnTo>
                  <a:lnTo>
                    <a:pt x="1454458" y="119826"/>
                  </a:lnTo>
                  <a:close/>
                </a:path>
                <a:path w="2306955" h="1032509">
                  <a:moveTo>
                    <a:pt x="1370254" y="118110"/>
                  </a:moveTo>
                  <a:lnTo>
                    <a:pt x="1360131" y="118110"/>
                  </a:lnTo>
                  <a:lnTo>
                    <a:pt x="1361732" y="119380"/>
                  </a:lnTo>
                  <a:lnTo>
                    <a:pt x="1361808" y="123190"/>
                  </a:lnTo>
                  <a:lnTo>
                    <a:pt x="1369902" y="123190"/>
                  </a:lnTo>
                  <a:lnTo>
                    <a:pt x="1369990" y="121920"/>
                  </a:lnTo>
                  <a:lnTo>
                    <a:pt x="1370116" y="120098"/>
                  </a:lnTo>
                  <a:lnTo>
                    <a:pt x="1370166" y="119380"/>
                  </a:lnTo>
                  <a:lnTo>
                    <a:pt x="1370254" y="118110"/>
                  </a:lnTo>
                  <a:close/>
                </a:path>
                <a:path w="2306955" h="1032509">
                  <a:moveTo>
                    <a:pt x="1412369" y="113052"/>
                  </a:moveTo>
                  <a:lnTo>
                    <a:pt x="1393869" y="113052"/>
                  </a:lnTo>
                  <a:lnTo>
                    <a:pt x="1399374" y="116840"/>
                  </a:lnTo>
                  <a:lnTo>
                    <a:pt x="1399260" y="121920"/>
                  </a:lnTo>
                  <a:lnTo>
                    <a:pt x="1398498" y="123190"/>
                  </a:lnTo>
                  <a:lnTo>
                    <a:pt x="1403371" y="121920"/>
                  </a:lnTo>
                  <a:lnTo>
                    <a:pt x="1408452" y="119380"/>
                  </a:lnTo>
                  <a:lnTo>
                    <a:pt x="1412232" y="114300"/>
                  </a:lnTo>
                  <a:lnTo>
                    <a:pt x="1412369" y="113052"/>
                  </a:lnTo>
                  <a:close/>
                </a:path>
                <a:path w="2306955" h="1032509">
                  <a:moveTo>
                    <a:pt x="1432761" y="120098"/>
                  </a:moveTo>
                  <a:lnTo>
                    <a:pt x="1432687" y="120650"/>
                  </a:lnTo>
                  <a:lnTo>
                    <a:pt x="1434312" y="123190"/>
                  </a:lnTo>
                  <a:lnTo>
                    <a:pt x="1432761" y="120098"/>
                  </a:lnTo>
                  <a:close/>
                </a:path>
                <a:path w="2306955" h="1032509">
                  <a:moveTo>
                    <a:pt x="1436291" y="120098"/>
                  </a:moveTo>
                  <a:lnTo>
                    <a:pt x="1436075" y="121920"/>
                  </a:lnTo>
                  <a:lnTo>
                    <a:pt x="1436382" y="120650"/>
                  </a:lnTo>
                  <a:lnTo>
                    <a:pt x="1436291" y="120098"/>
                  </a:lnTo>
                  <a:close/>
                </a:path>
                <a:path w="2306955" h="1032509">
                  <a:moveTo>
                    <a:pt x="1491856" y="111760"/>
                  </a:moveTo>
                  <a:lnTo>
                    <a:pt x="1481975" y="111760"/>
                  </a:lnTo>
                  <a:lnTo>
                    <a:pt x="1482725" y="114300"/>
                  </a:lnTo>
                  <a:lnTo>
                    <a:pt x="1480908" y="121920"/>
                  </a:lnTo>
                  <a:lnTo>
                    <a:pt x="1483005" y="120650"/>
                  </a:lnTo>
                  <a:lnTo>
                    <a:pt x="1484644" y="115570"/>
                  </a:lnTo>
                  <a:lnTo>
                    <a:pt x="1486488" y="113052"/>
                  </a:lnTo>
                  <a:lnTo>
                    <a:pt x="1492025" y="113052"/>
                  </a:lnTo>
                  <a:lnTo>
                    <a:pt x="1491856" y="111760"/>
                  </a:lnTo>
                  <a:close/>
                </a:path>
                <a:path w="2306955" h="1032509">
                  <a:moveTo>
                    <a:pt x="1431448" y="104140"/>
                  </a:moveTo>
                  <a:lnTo>
                    <a:pt x="1424876" y="104140"/>
                  </a:lnTo>
                  <a:lnTo>
                    <a:pt x="1427861" y="110490"/>
                  </a:lnTo>
                  <a:lnTo>
                    <a:pt x="1429461" y="114300"/>
                  </a:lnTo>
                  <a:lnTo>
                    <a:pt x="1431127" y="116840"/>
                  </a:lnTo>
                  <a:lnTo>
                    <a:pt x="1432625" y="119826"/>
                  </a:lnTo>
                  <a:lnTo>
                    <a:pt x="1432591" y="119380"/>
                  </a:lnTo>
                  <a:lnTo>
                    <a:pt x="1432496" y="118110"/>
                  </a:lnTo>
                  <a:lnTo>
                    <a:pt x="1432374" y="116477"/>
                  </a:lnTo>
                  <a:lnTo>
                    <a:pt x="1432306" y="115570"/>
                  </a:lnTo>
                  <a:lnTo>
                    <a:pt x="1432210" y="114300"/>
                  </a:lnTo>
                  <a:lnTo>
                    <a:pt x="1432117" y="113052"/>
                  </a:lnTo>
                  <a:lnTo>
                    <a:pt x="1432020" y="111760"/>
                  </a:lnTo>
                  <a:lnTo>
                    <a:pt x="1431925" y="110490"/>
                  </a:lnTo>
                  <a:lnTo>
                    <a:pt x="1431829" y="109220"/>
                  </a:lnTo>
                  <a:lnTo>
                    <a:pt x="1431734" y="107950"/>
                  </a:lnTo>
                  <a:lnTo>
                    <a:pt x="1431639" y="106680"/>
                  </a:lnTo>
                  <a:lnTo>
                    <a:pt x="1431544" y="105410"/>
                  </a:lnTo>
                  <a:lnTo>
                    <a:pt x="1431448" y="104140"/>
                  </a:lnTo>
                  <a:close/>
                </a:path>
                <a:path w="2306955" h="1032509">
                  <a:moveTo>
                    <a:pt x="1449892" y="100330"/>
                  </a:moveTo>
                  <a:lnTo>
                    <a:pt x="1433322" y="100330"/>
                  </a:lnTo>
                  <a:lnTo>
                    <a:pt x="1433427" y="101600"/>
                  </a:lnTo>
                  <a:lnTo>
                    <a:pt x="1433533" y="102870"/>
                  </a:lnTo>
                  <a:lnTo>
                    <a:pt x="1433639" y="104140"/>
                  </a:lnTo>
                  <a:lnTo>
                    <a:pt x="1436171" y="119380"/>
                  </a:lnTo>
                  <a:lnTo>
                    <a:pt x="1436245" y="119826"/>
                  </a:lnTo>
                  <a:lnTo>
                    <a:pt x="1436375" y="119380"/>
                  </a:lnTo>
                  <a:lnTo>
                    <a:pt x="1437877" y="106680"/>
                  </a:lnTo>
                  <a:lnTo>
                    <a:pt x="1437614" y="105410"/>
                  </a:lnTo>
                  <a:lnTo>
                    <a:pt x="1438478" y="101600"/>
                  </a:lnTo>
                  <a:lnTo>
                    <a:pt x="1449755" y="101600"/>
                  </a:lnTo>
                  <a:lnTo>
                    <a:pt x="1449877" y="100465"/>
                  </a:lnTo>
                  <a:lnTo>
                    <a:pt x="1449892" y="100330"/>
                  </a:lnTo>
                  <a:close/>
                </a:path>
                <a:path w="2306955" h="1032509">
                  <a:moveTo>
                    <a:pt x="1393327" y="116840"/>
                  </a:moveTo>
                  <a:lnTo>
                    <a:pt x="1392694" y="116840"/>
                  </a:lnTo>
                  <a:lnTo>
                    <a:pt x="1392986" y="119380"/>
                  </a:lnTo>
                  <a:lnTo>
                    <a:pt x="1393327" y="116840"/>
                  </a:lnTo>
                  <a:close/>
                </a:path>
                <a:path w="2306955" h="1032509">
                  <a:moveTo>
                    <a:pt x="1449392" y="118110"/>
                  </a:moveTo>
                  <a:lnTo>
                    <a:pt x="1445323" y="118110"/>
                  </a:lnTo>
                  <a:lnTo>
                    <a:pt x="1449412" y="119380"/>
                  </a:lnTo>
                  <a:lnTo>
                    <a:pt x="1449392" y="118110"/>
                  </a:lnTo>
                  <a:close/>
                </a:path>
                <a:path w="2306955" h="1032509">
                  <a:moveTo>
                    <a:pt x="1490011" y="93980"/>
                  </a:moveTo>
                  <a:lnTo>
                    <a:pt x="1476146" y="93980"/>
                  </a:lnTo>
                  <a:lnTo>
                    <a:pt x="1477049" y="99060"/>
                  </a:lnTo>
                  <a:lnTo>
                    <a:pt x="1477147" y="102870"/>
                  </a:lnTo>
                  <a:lnTo>
                    <a:pt x="1477245" y="106680"/>
                  </a:lnTo>
                  <a:lnTo>
                    <a:pt x="1477356" y="119380"/>
                  </a:lnTo>
                  <a:lnTo>
                    <a:pt x="1477562" y="118110"/>
                  </a:lnTo>
                  <a:lnTo>
                    <a:pt x="1477672" y="116477"/>
                  </a:lnTo>
                  <a:lnTo>
                    <a:pt x="1477733" y="115570"/>
                  </a:lnTo>
                  <a:lnTo>
                    <a:pt x="1481975" y="111760"/>
                  </a:lnTo>
                  <a:lnTo>
                    <a:pt x="1491856" y="111760"/>
                  </a:lnTo>
                  <a:lnTo>
                    <a:pt x="1491524" y="109220"/>
                  </a:lnTo>
                  <a:lnTo>
                    <a:pt x="1490435" y="99060"/>
                  </a:lnTo>
                  <a:lnTo>
                    <a:pt x="1490329" y="97790"/>
                  </a:lnTo>
                  <a:lnTo>
                    <a:pt x="1490223" y="96520"/>
                  </a:lnTo>
                  <a:lnTo>
                    <a:pt x="1490101" y="95054"/>
                  </a:lnTo>
                  <a:lnTo>
                    <a:pt x="1490011" y="93980"/>
                  </a:lnTo>
                  <a:close/>
                </a:path>
                <a:path w="2306955" h="1032509">
                  <a:moveTo>
                    <a:pt x="1096943" y="82550"/>
                  </a:moveTo>
                  <a:lnTo>
                    <a:pt x="991006" y="82550"/>
                  </a:lnTo>
                  <a:lnTo>
                    <a:pt x="998173" y="87630"/>
                  </a:lnTo>
                  <a:lnTo>
                    <a:pt x="994152" y="87630"/>
                  </a:lnTo>
                  <a:lnTo>
                    <a:pt x="987298" y="88900"/>
                  </a:lnTo>
                  <a:lnTo>
                    <a:pt x="985964" y="93980"/>
                  </a:lnTo>
                  <a:lnTo>
                    <a:pt x="995064" y="95274"/>
                  </a:lnTo>
                  <a:lnTo>
                    <a:pt x="994888" y="95274"/>
                  </a:lnTo>
                  <a:lnTo>
                    <a:pt x="993535" y="104140"/>
                  </a:lnTo>
                  <a:lnTo>
                    <a:pt x="983445" y="107950"/>
                  </a:lnTo>
                  <a:lnTo>
                    <a:pt x="973423" y="110490"/>
                  </a:lnTo>
                  <a:lnTo>
                    <a:pt x="972273" y="118110"/>
                  </a:lnTo>
                  <a:lnTo>
                    <a:pt x="982472" y="116840"/>
                  </a:lnTo>
                  <a:lnTo>
                    <a:pt x="1164078" y="116840"/>
                  </a:lnTo>
                  <a:lnTo>
                    <a:pt x="1135690" y="101600"/>
                  </a:lnTo>
                  <a:lnTo>
                    <a:pt x="1103101" y="85090"/>
                  </a:lnTo>
                  <a:lnTo>
                    <a:pt x="1096943" y="82550"/>
                  </a:lnTo>
                  <a:close/>
                </a:path>
                <a:path w="2306955" h="1032509">
                  <a:moveTo>
                    <a:pt x="1495958" y="86360"/>
                  </a:moveTo>
                  <a:lnTo>
                    <a:pt x="1247633" y="86360"/>
                  </a:lnTo>
                  <a:lnTo>
                    <a:pt x="1237983" y="87630"/>
                  </a:lnTo>
                  <a:lnTo>
                    <a:pt x="1219695" y="93980"/>
                  </a:lnTo>
                  <a:lnTo>
                    <a:pt x="1201675" y="101600"/>
                  </a:lnTo>
                  <a:lnTo>
                    <a:pt x="1183924" y="110490"/>
                  </a:lnTo>
                  <a:lnTo>
                    <a:pt x="1166444" y="118110"/>
                  </a:lnTo>
                  <a:lnTo>
                    <a:pt x="1349987" y="118110"/>
                  </a:lnTo>
                  <a:lnTo>
                    <a:pt x="1350048" y="114300"/>
                  </a:lnTo>
                  <a:lnTo>
                    <a:pt x="1351673" y="114300"/>
                  </a:lnTo>
                  <a:lnTo>
                    <a:pt x="1352509" y="113052"/>
                  </a:lnTo>
                  <a:lnTo>
                    <a:pt x="1370921" y="113052"/>
                  </a:lnTo>
                  <a:lnTo>
                    <a:pt x="1371092" y="111760"/>
                  </a:lnTo>
                  <a:lnTo>
                    <a:pt x="1373124" y="111760"/>
                  </a:lnTo>
                  <a:lnTo>
                    <a:pt x="1375270" y="110490"/>
                  </a:lnTo>
                  <a:lnTo>
                    <a:pt x="1377543" y="109220"/>
                  </a:lnTo>
                  <a:lnTo>
                    <a:pt x="1412788" y="109220"/>
                  </a:lnTo>
                  <a:lnTo>
                    <a:pt x="1413205" y="105410"/>
                  </a:lnTo>
                  <a:lnTo>
                    <a:pt x="1416425" y="105410"/>
                  </a:lnTo>
                  <a:lnTo>
                    <a:pt x="1416469" y="104140"/>
                  </a:lnTo>
                  <a:lnTo>
                    <a:pt x="1417002" y="102870"/>
                  </a:lnTo>
                  <a:lnTo>
                    <a:pt x="1418107" y="102870"/>
                  </a:lnTo>
                  <a:lnTo>
                    <a:pt x="1420710" y="100330"/>
                  </a:lnTo>
                  <a:lnTo>
                    <a:pt x="1449892" y="100330"/>
                  </a:lnTo>
                  <a:lnTo>
                    <a:pt x="1450301" y="96520"/>
                  </a:lnTo>
                  <a:lnTo>
                    <a:pt x="1458941" y="96520"/>
                  </a:lnTo>
                  <a:lnTo>
                    <a:pt x="1459052" y="93980"/>
                  </a:lnTo>
                  <a:lnTo>
                    <a:pt x="1461274" y="93980"/>
                  </a:lnTo>
                  <a:lnTo>
                    <a:pt x="1465503" y="91440"/>
                  </a:lnTo>
                  <a:lnTo>
                    <a:pt x="1489799" y="91440"/>
                  </a:lnTo>
                  <a:lnTo>
                    <a:pt x="1489693" y="90170"/>
                  </a:lnTo>
                  <a:lnTo>
                    <a:pt x="1489587" y="88900"/>
                  </a:lnTo>
                  <a:lnTo>
                    <a:pt x="1489481" y="87630"/>
                  </a:lnTo>
                  <a:lnTo>
                    <a:pt x="1495958" y="86360"/>
                  </a:lnTo>
                  <a:close/>
                </a:path>
                <a:path w="2306955" h="1032509">
                  <a:moveTo>
                    <a:pt x="1393375" y="116477"/>
                  </a:moveTo>
                  <a:lnTo>
                    <a:pt x="1393327" y="116840"/>
                  </a:lnTo>
                  <a:lnTo>
                    <a:pt x="1394129" y="116840"/>
                  </a:lnTo>
                  <a:lnTo>
                    <a:pt x="1393375" y="116477"/>
                  </a:lnTo>
                  <a:close/>
                </a:path>
                <a:path w="2306955" h="1032509">
                  <a:moveTo>
                    <a:pt x="1458941" y="96520"/>
                  </a:moveTo>
                  <a:lnTo>
                    <a:pt x="1454226" y="96520"/>
                  </a:lnTo>
                  <a:lnTo>
                    <a:pt x="1454310" y="97790"/>
                  </a:lnTo>
                  <a:lnTo>
                    <a:pt x="1454395" y="99060"/>
                  </a:lnTo>
                  <a:lnTo>
                    <a:pt x="1454480" y="100330"/>
                  </a:lnTo>
                  <a:lnTo>
                    <a:pt x="1454564" y="101600"/>
                  </a:lnTo>
                  <a:lnTo>
                    <a:pt x="1454649" y="102870"/>
                  </a:lnTo>
                  <a:lnTo>
                    <a:pt x="1454734" y="104140"/>
                  </a:lnTo>
                  <a:lnTo>
                    <a:pt x="1456080" y="115570"/>
                  </a:lnTo>
                  <a:lnTo>
                    <a:pt x="1458391" y="116840"/>
                  </a:lnTo>
                  <a:lnTo>
                    <a:pt x="1458513" y="109220"/>
                  </a:lnTo>
                  <a:lnTo>
                    <a:pt x="1458607" y="104140"/>
                  </a:lnTo>
                  <a:lnTo>
                    <a:pt x="1458718" y="101600"/>
                  </a:lnTo>
                  <a:lnTo>
                    <a:pt x="1458829" y="99060"/>
                  </a:lnTo>
                  <a:lnTo>
                    <a:pt x="1458941" y="96520"/>
                  </a:lnTo>
                  <a:close/>
                </a:path>
                <a:path w="2306955" h="1032509">
                  <a:moveTo>
                    <a:pt x="1498790" y="111760"/>
                  </a:moveTo>
                  <a:lnTo>
                    <a:pt x="1498866" y="114300"/>
                  </a:lnTo>
                  <a:lnTo>
                    <a:pt x="1499362" y="115570"/>
                  </a:lnTo>
                  <a:lnTo>
                    <a:pt x="1500720" y="116840"/>
                  </a:lnTo>
                  <a:lnTo>
                    <a:pt x="1498790" y="111760"/>
                  </a:lnTo>
                  <a:close/>
                </a:path>
                <a:path w="2306955" h="1032509">
                  <a:moveTo>
                    <a:pt x="1393497" y="115570"/>
                  </a:moveTo>
                  <a:lnTo>
                    <a:pt x="1391489" y="115570"/>
                  </a:lnTo>
                  <a:lnTo>
                    <a:pt x="1393375" y="116477"/>
                  </a:lnTo>
                  <a:lnTo>
                    <a:pt x="1393497" y="115570"/>
                  </a:lnTo>
                  <a:close/>
                </a:path>
                <a:path w="2306955" h="1032509">
                  <a:moveTo>
                    <a:pt x="338696" y="114300"/>
                  </a:moveTo>
                  <a:lnTo>
                    <a:pt x="338975" y="115570"/>
                  </a:lnTo>
                  <a:lnTo>
                    <a:pt x="339293" y="115570"/>
                  </a:lnTo>
                  <a:lnTo>
                    <a:pt x="338696" y="114300"/>
                  </a:lnTo>
                  <a:close/>
                </a:path>
                <a:path w="2306955" h="1032509">
                  <a:moveTo>
                    <a:pt x="337398" y="113052"/>
                  </a:moveTo>
                  <a:lnTo>
                    <a:pt x="337718" y="114300"/>
                  </a:lnTo>
                  <a:lnTo>
                    <a:pt x="338328" y="114300"/>
                  </a:lnTo>
                  <a:lnTo>
                    <a:pt x="337398" y="113052"/>
                  </a:lnTo>
                  <a:close/>
                </a:path>
                <a:path w="2306955" h="1032509">
                  <a:moveTo>
                    <a:pt x="1504193" y="102870"/>
                  </a:moveTo>
                  <a:lnTo>
                    <a:pt x="1499984" y="102870"/>
                  </a:lnTo>
                  <a:lnTo>
                    <a:pt x="1501508" y="106680"/>
                  </a:lnTo>
                  <a:lnTo>
                    <a:pt x="1500035" y="114300"/>
                  </a:lnTo>
                  <a:lnTo>
                    <a:pt x="1502879" y="111760"/>
                  </a:lnTo>
                  <a:lnTo>
                    <a:pt x="1503649" y="106680"/>
                  </a:lnTo>
                  <a:lnTo>
                    <a:pt x="1505732" y="106680"/>
                  </a:lnTo>
                  <a:lnTo>
                    <a:pt x="1504193" y="102870"/>
                  </a:lnTo>
                  <a:close/>
                </a:path>
                <a:path w="2306955" h="1032509">
                  <a:moveTo>
                    <a:pt x="352558" y="102870"/>
                  </a:moveTo>
                  <a:lnTo>
                    <a:pt x="332371" y="102870"/>
                  </a:lnTo>
                  <a:lnTo>
                    <a:pt x="331952" y="106680"/>
                  </a:lnTo>
                  <a:lnTo>
                    <a:pt x="335089" y="110490"/>
                  </a:lnTo>
                  <a:lnTo>
                    <a:pt x="337408" y="113052"/>
                  </a:lnTo>
                  <a:lnTo>
                    <a:pt x="338754" y="111760"/>
                  </a:lnTo>
                  <a:lnTo>
                    <a:pt x="341574" y="109220"/>
                  </a:lnTo>
                  <a:lnTo>
                    <a:pt x="349107" y="106680"/>
                  </a:lnTo>
                  <a:lnTo>
                    <a:pt x="353900" y="104140"/>
                  </a:lnTo>
                  <a:lnTo>
                    <a:pt x="352558" y="102870"/>
                  </a:lnTo>
                  <a:close/>
                </a:path>
                <a:path w="2306955" h="1032509">
                  <a:moveTo>
                    <a:pt x="400164" y="99060"/>
                  </a:moveTo>
                  <a:lnTo>
                    <a:pt x="375449" y="113052"/>
                  </a:lnTo>
                  <a:lnTo>
                    <a:pt x="383235" y="110490"/>
                  </a:lnTo>
                  <a:lnTo>
                    <a:pt x="391240" y="106680"/>
                  </a:lnTo>
                  <a:lnTo>
                    <a:pt x="397539" y="102870"/>
                  </a:lnTo>
                  <a:lnTo>
                    <a:pt x="400164" y="99060"/>
                  </a:lnTo>
                  <a:close/>
                </a:path>
                <a:path w="2306955" h="1032509">
                  <a:moveTo>
                    <a:pt x="1270444" y="72390"/>
                  </a:moveTo>
                  <a:lnTo>
                    <a:pt x="1270350" y="73660"/>
                  </a:lnTo>
                  <a:lnTo>
                    <a:pt x="1270256" y="74930"/>
                  </a:lnTo>
                  <a:lnTo>
                    <a:pt x="1270188" y="75853"/>
                  </a:lnTo>
                  <a:lnTo>
                    <a:pt x="1255733" y="86360"/>
                  </a:lnTo>
                  <a:lnTo>
                    <a:pt x="1498981" y="86360"/>
                  </a:lnTo>
                  <a:lnTo>
                    <a:pt x="1498923" y="87630"/>
                  </a:lnTo>
                  <a:lnTo>
                    <a:pt x="1498807" y="90170"/>
                  </a:lnTo>
                  <a:lnTo>
                    <a:pt x="1498692" y="92710"/>
                  </a:lnTo>
                  <a:lnTo>
                    <a:pt x="1498611" y="93980"/>
                  </a:lnTo>
                  <a:lnTo>
                    <a:pt x="1498493" y="95810"/>
                  </a:lnTo>
                  <a:lnTo>
                    <a:pt x="1498367" y="97790"/>
                  </a:lnTo>
                  <a:lnTo>
                    <a:pt x="1498285" y="99060"/>
                  </a:lnTo>
                  <a:lnTo>
                    <a:pt x="1498175" y="101600"/>
                  </a:lnTo>
                  <a:lnTo>
                    <a:pt x="1498057" y="106680"/>
                  </a:lnTo>
                  <a:lnTo>
                    <a:pt x="1498607" y="110490"/>
                  </a:lnTo>
                  <a:lnTo>
                    <a:pt x="1498650" y="109220"/>
                  </a:lnTo>
                  <a:lnTo>
                    <a:pt x="1499577" y="104140"/>
                  </a:lnTo>
                  <a:lnTo>
                    <a:pt x="1499984" y="102870"/>
                  </a:lnTo>
                  <a:lnTo>
                    <a:pt x="1504193" y="102870"/>
                  </a:lnTo>
                  <a:lnTo>
                    <a:pt x="1503680" y="101600"/>
                  </a:lnTo>
                  <a:lnTo>
                    <a:pt x="1506397" y="97790"/>
                  </a:lnTo>
                  <a:lnTo>
                    <a:pt x="1509306" y="97790"/>
                  </a:lnTo>
                  <a:lnTo>
                    <a:pt x="1509428" y="96520"/>
                  </a:lnTo>
                  <a:lnTo>
                    <a:pt x="1509548" y="95274"/>
                  </a:lnTo>
                  <a:lnTo>
                    <a:pt x="1509672" y="93980"/>
                  </a:lnTo>
                  <a:lnTo>
                    <a:pt x="1509795" y="92710"/>
                  </a:lnTo>
                  <a:lnTo>
                    <a:pt x="1509917" y="91440"/>
                  </a:lnTo>
                  <a:lnTo>
                    <a:pt x="1510039" y="90170"/>
                  </a:lnTo>
                  <a:lnTo>
                    <a:pt x="1510161" y="88900"/>
                  </a:lnTo>
                  <a:lnTo>
                    <a:pt x="1510284" y="87630"/>
                  </a:lnTo>
                  <a:lnTo>
                    <a:pt x="1511554" y="82550"/>
                  </a:lnTo>
                  <a:lnTo>
                    <a:pt x="1276921" y="82550"/>
                  </a:lnTo>
                  <a:lnTo>
                    <a:pt x="1275575" y="77470"/>
                  </a:lnTo>
                  <a:lnTo>
                    <a:pt x="1274292" y="74930"/>
                  </a:lnTo>
                  <a:lnTo>
                    <a:pt x="1272222" y="74930"/>
                  </a:lnTo>
                  <a:lnTo>
                    <a:pt x="1270444" y="72390"/>
                  </a:lnTo>
                  <a:close/>
                </a:path>
                <a:path w="2306955" h="1032509">
                  <a:moveTo>
                    <a:pt x="905165" y="105410"/>
                  </a:moveTo>
                  <a:lnTo>
                    <a:pt x="888800" y="105410"/>
                  </a:lnTo>
                  <a:lnTo>
                    <a:pt x="894983" y="107950"/>
                  </a:lnTo>
                  <a:lnTo>
                    <a:pt x="900777" y="109220"/>
                  </a:lnTo>
                  <a:lnTo>
                    <a:pt x="906526" y="106680"/>
                  </a:lnTo>
                  <a:lnTo>
                    <a:pt x="905165" y="105410"/>
                  </a:lnTo>
                  <a:close/>
                </a:path>
                <a:path w="2306955" h="1032509">
                  <a:moveTo>
                    <a:pt x="1545183" y="97790"/>
                  </a:moveTo>
                  <a:lnTo>
                    <a:pt x="1545082" y="99060"/>
                  </a:lnTo>
                  <a:lnTo>
                    <a:pt x="1544980" y="100330"/>
                  </a:lnTo>
                  <a:lnTo>
                    <a:pt x="1544878" y="101600"/>
                  </a:lnTo>
                  <a:lnTo>
                    <a:pt x="1540459" y="107950"/>
                  </a:lnTo>
                  <a:lnTo>
                    <a:pt x="1544675" y="106680"/>
                  </a:lnTo>
                  <a:lnTo>
                    <a:pt x="1544980" y="104140"/>
                  </a:lnTo>
                  <a:lnTo>
                    <a:pt x="1548189" y="100465"/>
                  </a:lnTo>
                  <a:lnTo>
                    <a:pt x="1548307" y="100330"/>
                  </a:lnTo>
                  <a:lnTo>
                    <a:pt x="1545183" y="97790"/>
                  </a:lnTo>
                  <a:close/>
                </a:path>
                <a:path w="2306955" h="1032509">
                  <a:moveTo>
                    <a:pt x="446741" y="102870"/>
                  </a:moveTo>
                  <a:lnTo>
                    <a:pt x="432446" y="102870"/>
                  </a:lnTo>
                  <a:lnTo>
                    <a:pt x="435609" y="106680"/>
                  </a:lnTo>
                  <a:lnTo>
                    <a:pt x="444151" y="104140"/>
                  </a:lnTo>
                  <a:lnTo>
                    <a:pt x="446741" y="102870"/>
                  </a:lnTo>
                  <a:close/>
                </a:path>
                <a:path w="2306955" h="1032509">
                  <a:moveTo>
                    <a:pt x="979999" y="86360"/>
                  </a:moveTo>
                  <a:lnTo>
                    <a:pt x="885228" y="86360"/>
                  </a:lnTo>
                  <a:lnTo>
                    <a:pt x="890878" y="91440"/>
                  </a:lnTo>
                  <a:lnTo>
                    <a:pt x="888182" y="95274"/>
                  </a:lnTo>
                  <a:lnTo>
                    <a:pt x="883209" y="100330"/>
                  </a:lnTo>
                  <a:lnTo>
                    <a:pt x="881888" y="106680"/>
                  </a:lnTo>
                  <a:lnTo>
                    <a:pt x="888800" y="105410"/>
                  </a:lnTo>
                  <a:lnTo>
                    <a:pt x="905165" y="105410"/>
                  </a:lnTo>
                  <a:lnTo>
                    <a:pt x="902444" y="102870"/>
                  </a:lnTo>
                  <a:lnTo>
                    <a:pt x="904421" y="100465"/>
                  </a:lnTo>
                  <a:lnTo>
                    <a:pt x="904533" y="100330"/>
                  </a:lnTo>
                  <a:lnTo>
                    <a:pt x="909378" y="99060"/>
                  </a:lnTo>
                  <a:lnTo>
                    <a:pt x="913561" y="96520"/>
                  </a:lnTo>
                  <a:lnTo>
                    <a:pt x="975537" y="96520"/>
                  </a:lnTo>
                  <a:lnTo>
                    <a:pt x="973897" y="92710"/>
                  </a:lnTo>
                  <a:lnTo>
                    <a:pt x="976849" y="87630"/>
                  </a:lnTo>
                  <a:lnTo>
                    <a:pt x="979999" y="86360"/>
                  </a:lnTo>
                  <a:close/>
                </a:path>
                <a:path w="2306955" h="1032509">
                  <a:moveTo>
                    <a:pt x="927404" y="96520"/>
                  </a:moveTo>
                  <a:lnTo>
                    <a:pt x="913561" y="96520"/>
                  </a:lnTo>
                  <a:lnTo>
                    <a:pt x="919352" y="99060"/>
                  </a:lnTo>
                  <a:lnTo>
                    <a:pt x="918487" y="100330"/>
                  </a:lnTo>
                  <a:lnTo>
                    <a:pt x="916649" y="102870"/>
                  </a:lnTo>
                  <a:lnTo>
                    <a:pt x="919518" y="106680"/>
                  </a:lnTo>
                  <a:lnTo>
                    <a:pt x="924724" y="105410"/>
                  </a:lnTo>
                  <a:lnTo>
                    <a:pt x="929200" y="104140"/>
                  </a:lnTo>
                  <a:lnTo>
                    <a:pt x="930749" y="100465"/>
                  </a:lnTo>
                  <a:lnTo>
                    <a:pt x="930807" y="100330"/>
                  </a:lnTo>
                  <a:lnTo>
                    <a:pt x="927404" y="96520"/>
                  </a:lnTo>
                  <a:close/>
                </a:path>
                <a:path w="2306955" h="1032509">
                  <a:moveTo>
                    <a:pt x="942055" y="104140"/>
                  </a:moveTo>
                  <a:lnTo>
                    <a:pt x="941298" y="106680"/>
                  </a:lnTo>
                  <a:lnTo>
                    <a:pt x="952516" y="106680"/>
                  </a:lnTo>
                  <a:lnTo>
                    <a:pt x="954635" y="105410"/>
                  </a:lnTo>
                  <a:lnTo>
                    <a:pt x="947797" y="105410"/>
                  </a:lnTo>
                  <a:lnTo>
                    <a:pt x="942055" y="104140"/>
                  </a:lnTo>
                  <a:close/>
                </a:path>
                <a:path w="2306955" h="1032509">
                  <a:moveTo>
                    <a:pt x="1438478" y="101600"/>
                  </a:moveTo>
                  <a:lnTo>
                    <a:pt x="1437614" y="105410"/>
                  </a:lnTo>
                  <a:lnTo>
                    <a:pt x="1437878" y="106680"/>
                  </a:lnTo>
                  <a:lnTo>
                    <a:pt x="1438478" y="101600"/>
                  </a:lnTo>
                  <a:close/>
                </a:path>
                <a:path w="2306955" h="1032509">
                  <a:moveTo>
                    <a:pt x="1535797" y="100465"/>
                  </a:moveTo>
                  <a:lnTo>
                    <a:pt x="1535216" y="101600"/>
                  </a:lnTo>
                  <a:lnTo>
                    <a:pt x="1535747" y="106680"/>
                  </a:lnTo>
                  <a:lnTo>
                    <a:pt x="1535797" y="100465"/>
                  </a:lnTo>
                  <a:close/>
                </a:path>
                <a:path w="2306955" h="1032509">
                  <a:moveTo>
                    <a:pt x="351215" y="101600"/>
                  </a:moveTo>
                  <a:lnTo>
                    <a:pt x="323567" y="101600"/>
                  </a:lnTo>
                  <a:lnTo>
                    <a:pt x="325199" y="104140"/>
                  </a:lnTo>
                  <a:lnTo>
                    <a:pt x="326569" y="105410"/>
                  </a:lnTo>
                  <a:lnTo>
                    <a:pt x="332371" y="102870"/>
                  </a:lnTo>
                  <a:lnTo>
                    <a:pt x="352558" y="102870"/>
                  </a:lnTo>
                  <a:lnTo>
                    <a:pt x="351215" y="101600"/>
                  </a:lnTo>
                  <a:close/>
                </a:path>
                <a:path w="2306955" h="1032509">
                  <a:moveTo>
                    <a:pt x="474192" y="99060"/>
                  </a:moveTo>
                  <a:lnTo>
                    <a:pt x="472871" y="101600"/>
                  </a:lnTo>
                  <a:lnTo>
                    <a:pt x="470382" y="102870"/>
                  </a:lnTo>
                  <a:lnTo>
                    <a:pt x="471360" y="105410"/>
                  </a:lnTo>
                  <a:lnTo>
                    <a:pt x="479526" y="104140"/>
                  </a:lnTo>
                  <a:lnTo>
                    <a:pt x="480885" y="101600"/>
                  </a:lnTo>
                  <a:lnTo>
                    <a:pt x="474192" y="99060"/>
                  </a:lnTo>
                  <a:close/>
                </a:path>
                <a:path w="2306955" h="1032509">
                  <a:moveTo>
                    <a:pt x="965137" y="97790"/>
                  </a:moveTo>
                  <a:lnTo>
                    <a:pt x="949284" y="97790"/>
                  </a:lnTo>
                  <a:lnTo>
                    <a:pt x="955992" y="102870"/>
                  </a:lnTo>
                  <a:lnTo>
                    <a:pt x="953964" y="105410"/>
                  </a:lnTo>
                  <a:lnTo>
                    <a:pt x="954635" y="105410"/>
                  </a:lnTo>
                  <a:lnTo>
                    <a:pt x="958872" y="102870"/>
                  </a:lnTo>
                  <a:lnTo>
                    <a:pt x="965137" y="97790"/>
                  </a:lnTo>
                  <a:close/>
                </a:path>
                <a:path w="2306955" h="1032509">
                  <a:moveTo>
                    <a:pt x="473214" y="87630"/>
                  </a:moveTo>
                  <a:lnTo>
                    <a:pt x="465871" y="87630"/>
                  </a:lnTo>
                  <a:lnTo>
                    <a:pt x="459459" y="92710"/>
                  </a:lnTo>
                  <a:lnTo>
                    <a:pt x="446854" y="97790"/>
                  </a:lnTo>
                  <a:lnTo>
                    <a:pt x="433846" y="100330"/>
                  </a:lnTo>
                  <a:lnTo>
                    <a:pt x="423775" y="100330"/>
                  </a:lnTo>
                  <a:lnTo>
                    <a:pt x="421229" y="104140"/>
                  </a:lnTo>
                  <a:lnTo>
                    <a:pt x="425745" y="104140"/>
                  </a:lnTo>
                  <a:lnTo>
                    <a:pt x="432446" y="102870"/>
                  </a:lnTo>
                  <a:lnTo>
                    <a:pt x="446741" y="102870"/>
                  </a:lnTo>
                  <a:lnTo>
                    <a:pt x="451923" y="100330"/>
                  </a:lnTo>
                  <a:lnTo>
                    <a:pt x="433846" y="100330"/>
                  </a:lnTo>
                  <a:lnTo>
                    <a:pt x="424624" y="99060"/>
                  </a:lnTo>
                  <a:lnTo>
                    <a:pt x="454980" y="99060"/>
                  </a:lnTo>
                  <a:lnTo>
                    <a:pt x="461095" y="96520"/>
                  </a:lnTo>
                  <a:lnTo>
                    <a:pt x="473837" y="91440"/>
                  </a:lnTo>
                  <a:lnTo>
                    <a:pt x="473214" y="87630"/>
                  </a:lnTo>
                  <a:close/>
                </a:path>
                <a:path w="2306955" h="1032509">
                  <a:moveTo>
                    <a:pt x="1509306" y="97790"/>
                  </a:moveTo>
                  <a:lnTo>
                    <a:pt x="1506397" y="97790"/>
                  </a:lnTo>
                  <a:lnTo>
                    <a:pt x="1506496" y="99060"/>
                  </a:lnTo>
                  <a:lnTo>
                    <a:pt x="1506595" y="100330"/>
                  </a:lnTo>
                  <a:lnTo>
                    <a:pt x="1506694" y="101600"/>
                  </a:lnTo>
                  <a:lnTo>
                    <a:pt x="1506794" y="102870"/>
                  </a:lnTo>
                  <a:lnTo>
                    <a:pt x="1506893" y="104140"/>
                  </a:lnTo>
                  <a:lnTo>
                    <a:pt x="1510245" y="102870"/>
                  </a:lnTo>
                  <a:lnTo>
                    <a:pt x="1509306" y="97790"/>
                  </a:lnTo>
                  <a:close/>
                </a:path>
                <a:path w="2306955" h="1032509">
                  <a:moveTo>
                    <a:pt x="541655" y="80010"/>
                  </a:moveTo>
                  <a:lnTo>
                    <a:pt x="530796" y="82550"/>
                  </a:lnTo>
                  <a:lnTo>
                    <a:pt x="523900" y="82550"/>
                  </a:lnTo>
                  <a:lnTo>
                    <a:pt x="522897" y="87630"/>
                  </a:lnTo>
                  <a:lnTo>
                    <a:pt x="515267" y="90170"/>
                  </a:lnTo>
                  <a:lnTo>
                    <a:pt x="505994" y="91440"/>
                  </a:lnTo>
                  <a:lnTo>
                    <a:pt x="500367" y="95054"/>
                  </a:lnTo>
                  <a:lnTo>
                    <a:pt x="500096" y="95274"/>
                  </a:lnTo>
                  <a:lnTo>
                    <a:pt x="510654" y="102870"/>
                  </a:lnTo>
                  <a:lnTo>
                    <a:pt x="519874" y="100330"/>
                  </a:lnTo>
                  <a:lnTo>
                    <a:pt x="522533" y="96520"/>
                  </a:lnTo>
                  <a:lnTo>
                    <a:pt x="525390" y="92710"/>
                  </a:lnTo>
                  <a:lnTo>
                    <a:pt x="535203" y="91440"/>
                  </a:lnTo>
                  <a:lnTo>
                    <a:pt x="545506" y="91440"/>
                  </a:lnTo>
                  <a:lnTo>
                    <a:pt x="545420" y="90170"/>
                  </a:lnTo>
                  <a:lnTo>
                    <a:pt x="545334" y="88900"/>
                  </a:lnTo>
                  <a:lnTo>
                    <a:pt x="545249" y="87630"/>
                  </a:lnTo>
                  <a:lnTo>
                    <a:pt x="541655" y="80010"/>
                  </a:lnTo>
                  <a:close/>
                </a:path>
                <a:path w="2306955" h="1032509">
                  <a:moveTo>
                    <a:pt x="883283" y="88900"/>
                  </a:moveTo>
                  <a:lnTo>
                    <a:pt x="861954" y="88900"/>
                  </a:lnTo>
                  <a:lnTo>
                    <a:pt x="869454" y="90170"/>
                  </a:lnTo>
                  <a:lnTo>
                    <a:pt x="863854" y="93980"/>
                  </a:lnTo>
                  <a:lnTo>
                    <a:pt x="863794" y="94894"/>
                  </a:lnTo>
                  <a:lnTo>
                    <a:pt x="863688" y="96520"/>
                  </a:lnTo>
                  <a:lnTo>
                    <a:pt x="863606" y="97790"/>
                  </a:lnTo>
                  <a:lnTo>
                    <a:pt x="863523" y="99060"/>
                  </a:lnTo>
                  <a:lnTo>
                    <a:pt x="869530" y="102870"/>
                  </a:lnTo>
                  <a:lnTo>
                    <a:pt x="869420" y="99060"/>
                  </a:lnTo>
                  <a:lnTo>
                    <a:pt x="869347" y="96520"/>
                  </a:lnTo>
                  <a:lnTo>
                    <a:pt x="875312" y="92710"/>
                  </a:lnTo>
                  <a:lnTo>
                    <a:pt x="882311" y="90170"/>
                  </a:lnTo>
                  <a:lnTo>
                    <a:pt x="883283" y="88900"/>
                  </a:lnTo>
                  <a:close/>
                </a:path>
                <a:path w="2306955" h="1032509">
                  <a:moveTo>
                    <a:pt x="1541026" y="87630"/>
                  </a:moveTo>
                  <a:lnTo>
                    <a:pt x="1538839" y="87630"/>
                  </a:lnTo>
                  <a:lnTo>
                    <a:pt x="1536386" y="91440"/>
                  </a:lnTo>
                  <a:lnTo>
                    <a:pt x="1535678" y="92710"/>
                  </a:lnTo>
                  <a:lnTo>
                    <a:pt x="1536725" y="92710"/>
                  </a:lnTo>
                  <a:lnTo>
                    <a:pt x="1537678" y="97790"/>
                  </a:lnTo>
                  <a:lnTo>
                    <a:pt x="1536517" y="99060"/>
                  </a:lnTo>
                  <a:lnTo>
                    <a:pt x="1535866" y="100330"/>
                  </a:lnTo>
                  <a:lnTo>
                    <a:pt x="1537881" y="99060"/>
                  </a:lnTo>
                  <a:lnTo>
                    <a:pt x="1539963" y="97790"/>
                  </a:lnTo>
                  <a:lnTo>
                    <a:pt x="1542351" y="92710"/>
                  </a:lnTo>
                  <a:lnTo>
                    <a:pt x="1541026" y="87630"/>
                  </a:lnTo>
                  <a:close/>
                </a:path>
                <a:path w="2306955" h="1032509">
                  <a:moveTo>
                    <a:pt x="1553464" y="88900"/>
                  </a:moveTo>
                  <a:lnTo>
                    <a:pt x="1553438" y="100330"/>
                  </a:lnTo>
                  <a:lnTo>
                    <a:pt x="1554993" y="95274"/>
                  </a:lnTo>
                  <a:lnTo>
                    <a:pt x="1554857" y="95054"/>
                  </a:lnTo>
                  <a:lnTo>
                    <a:pt x="1554073" y="93980"/>
                  </a:lnTo>
                  <a:lnTo>
                    <a:pt x="1554010" y="91440"/>
                  </a:lnTo>
                  <a:lnTo>
                    <a:pt x="1553464" y="88900"/>
                  </a:lnTo>
                  <a:close/>
                </a:path>
                <a:path w="2306955" h="1032509">
                  <a:moveTo>
                    <a:pt x="1534786" y="94502"/>
                  </a:moveTo>
                  <a:lnTo>
                    <a:pt x="1534459" y="94894"/>
                  </a:lnTo>
                  <a:lnTo>
                    <a:pt x="1534370" y="95054"/>
                  </a:lnTo>
                  <a:lnTo>
                    <a:pt x="1534276" y="95810"/>
                  </a:lnTo>
                  <a:lnTo>
                    <a:pt x="1533626" y="99060"/>
                  </a:lnTo>
                  <a:lnTo>
                    <a:pt x="1534375" y="97790"/>
                  </a:lnTo>
                  <a:lnTo>
                    <a:pt x="1534534" y="96520"/>
                  </a:lnTo>
                  <a:lnTo>
                    <a:pt x="1534623" y="95810"/>
                  </a:lnTo>
                  <a:lnTo>
                    <a:pt x="1534737" y="94894"/>
                  </a:lnTo>
                  <a:lnTo>
                    <a:pt x="1534786" y="94502"/>
                  </a:lnTo>
                  <a:close/>
                </a:path>
                <a:path w="2306955" h="1032509">
                  <a:moveTo>
                    <a:pt x="975537" y="96520"/>
                  </a:moveTo>
                  <a:lnTo>
                    <a:pt x="927404" y="96520"/>
                  </a:lnTo>
                  <a:lnTo>
                    <a:pt x="934134" y="97790"/>
                  </a:lnTo>
                  <a:lnTo>
                    <a:pt x="976083" y="97790"/>
                  </a:lnTo>
                  <a:lnTo>
                    <a:pt x="975537" y="96520"/>
                  </a:lnTo>
                  <a:close/>
                </a:path>
                <a:path w="2306955" h="1032509">
                  <a:moveTo>
                    <a:pt x="545506" y="91440"/>
                  </a:moveTo>
                  <a:lnTo>
                    <a:pt x="535203" y="91440"/>
                  </a:lnTo>
                  <a:lnTo>
                    <a:pt x="533361" y="96520"/>
                  </a:lnTo>
                  <a:lnTo>
                    <a:pt x="545591" y="92710"/>
                  </a:lnTo>
                  <a:lnTo>
                    <a:pt x="545506" y="91440"/>
                  </a:lnTo>
                  <a:close/>
                </a:path>
                <a:path w="2306955" h="1032509">
                  <a:moveTo>
                    <a:pt x="482536" y="88900"/>
                  </a:moveTo>
                  <a:lnTo>
                    <a:pt x="477583" y="90170"/>
                  </a:lnTo>
                  <a:lnTo>
                    <a:pt x="477266" y="92710"/>
                  </a:lnTo>
                  <a:lnTo>
                    <a:pt x="477180" y="93390"/>
                  </a:lnTo>
                  <a:lnTo>
                    <a:pt x="477107" y="93980"/>
                  </a:lnTo>
                  <a:lnTo>
                    <a:pt x="477041" y="94502"/>
                  </a:lnTo>
                  <a:lnTo>
                    <a:pt x="476945" y="95274"/>
                  </a:lnTo>
                  <a:lnTo>
                    <a:pt x="477363" y="95054"/>
                  </a:lnTo>
                  <a:lnTo>
                    <a:pt x="485025" y="91440"/>
                  </a:lnTo>
                  <a:lnTo>
                    <a:pt x="488480" y="91440"/>
                  </a:lnTo>
                  <a:lnTo>
                    <a:pt x="485673" y="90170"/>
                  </a:lnTo>
                  <a:lnTo>
                    <a:pt x="482536" y="88900"/>
                  </a:lnTo>
                  <a:close/>
                </a:path>
                <a:path w="2306955" h="1032509">
                  <a:moveTo>
                    <a:pt x="1534212" y="93390"/>
                  </a:moveTo>
                  <a:lnTo>
                    <a:pt x="1534262" y="95274"/>
                  </a:lnTo>
                  <a:lnTo>
                    <a:pt x="1534427" y="95054"/>
                  </a:lnTo>
                  <a:lnTo>
                    <a:pt x="1534538" y="94502"/>
                  </a:lnTo>
                  <a:lnTo>
                    <a:pt x="1534642" y="93980"/>
                  </a:lnTo>
                  <a:lnTo>
                    <a:pt x="1534212" y="93390"/>
                  </a:lnTo>
                  <a:close/>
                </a:path>
                <a:path w="2306955" h="1032509">
                  <a:moveTo>
                    <a:pt x="431392" y="83820"/>
                  </a:moveTo>
                  <a:lnTo>
                    <a:pt x="416204" y="83820"/>
                  </a:lnTo>
                  <a:lnTo>
                    <a:pt x="408985" y="85486"/>
                  </a:lnTo>
                  <a:lnTo>
                    <a:pt x="408889" y="87630"/>
                  </a:lnTo>
                  <a:lnTo>
                    <a:pt x="408774" y="90170"/>
                  </a:lnTo>
                  <a:lnTo>
                    <a:pt x="408660" y="92710"/>
                  </a:lnTo>
                  <a:lnTo>
                    <a:pt x="415569" y="93980"/>
                  </a:lnTo>
                  <a:lnTo>
                    <a:pt x="423522" y="87630"/>
                  </a:lnTo>
                  <a:lnTo>
                    <a:pt x="431392" y="83820"/>
                  </a:lnTo>
                  <a:close/>
                </a:path>
                <a:path w="2306955" h="1032509">
                  <a:moveTo>
                    <a:pt x="1535678" y="92710"/>
                  </a:moveTo>
                  <a:lnTo>
                    <a:pt x="1535010" y="92710"/>
                  </a:lnTo>
                  <a:lnTo>
                    <a:pt x="1534925" y="93390"/>
                  </a:lnTo>
                  <a:lnTo>
                    <a:pt x="1534852" y="93980"/>
                  </a:lnTo>
                  <a:lnTo>
                    <a:pt x="1535298" y="93390"/>
                  </a:lnTo>
                  <a:lnTo>
                    <a:pt x="1535678" y="92710"/>
                  </a:lnTo>
                  <a:close/>
                </a:path>
                <a:path w="2306955" h="1032509">
                  <a:moveTo>
                    <a:pt x="1534608" y="85090"/>
                  </a:moveTo>
                  <a:lnTo>
                    <a:pt x="1524546" y="85090"/>
                  </a:lnTo>
                  <a:lnTo>
                    <a:pt x="1528737" y="87630"/>
                  </a:lnTo>
                  <a:lnTo>
                    <a:pt x="1531264" y="87630"/>
                  </a:lnTo>
                  <a:lnTo>
                    <a:pt x="1531861" y="90170"/>
                  </a:lnTo>
                  <a:lnTo>
                    <a:pt x="1534212" y="93390"/>
                  </a:lnTo>
                  <a:lnTo>
                    <a:pt x="1534337" y="87630"/>
                  </a:lnTo>
                  <a:lnTo>
                    <a:pt x="1534425" y="86808"/>
                  </a:lnTo>
                  <a:lnTo>
                    <a:pt x="1534473" y="86360"/>
                  </a:lnTo>
                  <a:lnTo>
                    <a:pt x="1534566" y="85486"/>
                  </a:lnTo>
                  <a:lnTo>
                    <a:pt x="1534608" y="85090"/>
                  </a:lnTo>
                  <a:close/>
                </a:path>
                <a:path w="2306955" h="1032509">
                  <a:moveTo>
                    <a:pt x="569353" y="71120"/>
                  </a:moveTo>
                  <a:lnTo>
                    <a:pt x="563413" y="76200"/>
                  </a:lnTo>
                  <a:lnTo>
                    <a:pt x="566046" y="81280"/>
                  </a:lnTo>
                  <a:lnTo>
                    <a:pt x="569673" y="86360"/>
                  </a:lnTo>
                  <a:lnTo>
                    <a:pt x="566712" y="90170"/>
                  </a:lnTo>
                  <a:lnTo>
                    <a:pt x="574517" y="91440"/>
                  </a:lnTo>
                  <a:lnTo>
                    <a:pt x="578897" y="88900"/>
                  </a:lnTo>
                  <a:lnTo>
                    <a:pt x="581964" y="85090"/>
                  </a:lnTo>
                  <a:lnTo>
                    <a:pt x="585825" y="82550"/>
                  </a:lnTo>
                  <a:lnTo>
                    <a:pt x="582104" y="81280"/>
                  </a:lnTo>
                  <a:lnTo>
                    <a:pt x="587451" y="74930"/>
                  </a:lnTo>
                  <a:lnTo>
                    <a:pt x="568566" y="74930"/>
                  </a:lnTo>
                  <a:lnTo>
                    <a:pt x="569353" y="71120"/>
                  </a:lnTo>
                  <a:close/>
                </a:path>
                <a:path w="2306955" h="1032509">
                  <a:moveTo>
                    <a:pt x="795337" y="86360"/>
                  </a:moveTo>
                  <a:lnTo>
                    <a:pt x="782828" y="86360"/>
                  </a:lnTo>
                  <a:lnTo>
                    <a:pt x="783463" y="91440"/>
                  </a:lnTo>
                  <a:lnTo>
                    <a:pt x="789122" y="88900"/>
                  </a:lnTo>
                  <a:lnTo>
                    <a:pt x="795337" y="86360"/>
                  </a:lnTo>
                  <a:close/>
                </a:path>
                <a:path w="2306955" h="1032509">
                  <a:moveTo>
                    <a:pt x="1093864" y="81280"/>
                  </a:moveTo>
                  <a:lnTo>
                    <a:pt x="829068" y="81280"/>
                  </a:lnTo>
                  <a:lnTo>
                    <a:pt x="833234" y="86360"/>
                  </a:lnTo>
                  <a:lnTo>
                    <a:pt x="837095" y="88900"/>
                  </a:lnTo>
                  <a:lnTo>
                    <a:pt x="839609" y="91440"/>
                  </a:lnTo>
                  <a:lnTo>
                    <a:pt x="844003" y="85090"/>
                  </a:lnTo>
                  <a:lnTo>
                    <a:pt x="983149" y="85090"/>
                  </a:lnTo>
                  <a:lnTo>
                    <a:pt x="991006" y="82550"/>
                  </a:lnTo>
                  <a:lnTo>
                    <a:pt x="1096943" y="82550"/>
                  </a:lnTo>
                  <a:lnTo>
                    <a:pt x="1093864" y="81280"/>
                  </a:lnTo>
                  <a:close/>
                </a:path>
                <a:path w="2306955" h="1032509">
                  <a:moveTo>
                    <a:pt x="983149" y="85090"/>
                  </a:moveTo>
                  <a:lnTo>
                    <a:pt x="844003" y="85090"/>
                  </a:lnTo>
                  <a:lnTo>
                    <a:pt x="847039" y="91440"/>
                  </a:lnTo>
                  <a:lnTo>
                    <a:pt x="853752" y="91440"/>
                  </a:lnTo>
                  <a:lnTo>
                    <a:pt x="861954" y="88900"/>
                  </a:lnTo>
                  <a:lnTo>
                    <a:pt x="883283" y="88900"/>
                  </a:lnTo>
                  <a:lnTo>
                    <a:pt x="885228" y="86360"/>
                  </a:lnTo>
                  <a:lnTo>
                    <a:pt x="979999" y="86360"/>
                  </a:lnTo>
                  <a:lnTo>
                    <a:pt x="983149" y="85090"/>
                  </a:lnTo>
                  <a:close/>
                </a:path>
                <a:path w="2306955" h="1032509">
                  <a:moveTo>
                    <a:pt x="1921621" y="78740"/>
                  </a:moveTo>
                  <a:lnTo>
                    <a:pt x="1774469" y="78740"/>
                  </a:lnTo>
                  <a:lnTo>
                    <a:pt x="1781162" y="82550"/>
                  </a:lnTo>
                  <a:lnTo>
                    <a:pt x="1779727" y="87630"/>
                  </a:lnTo>
                  <a:lnTo>
                    <a:pt x="1784743" y="91440"/>
                  </a:lnTo>
                  <a:lnTo>
                    <a:pt x="1792044" y="90170"/>
                  </a:lnTo>
                  <a:lnTo>
                    <a:pt x="1955816" y="90170"/>
                  </a:lnTo>
                  <a:lnTo>
                    <a:pt x="1930882" y="81280"/>
                  </a:lnTo>
                  <a:lnTo>
                    <a:pt x="1921621" y="78740"/>
                  </a:lnTo>
                  <a:close/>
                </a:path>
                <a:path w="2306955" h="1032509">
                  <a:moveTo>
                    <a:pt x="1817420" y="90170"/>
                  </a:moveTo>
                  <a:lnTo>
                    <a:pt x="1792044" y="90170"/>
                  </a:lnTo>
                  <a:lnTo>
                    <a:pt x="1801820" y="91440"/>
                  </a:lnTo>
                  <a:lnTo>
                    <a:pt x="1811227" y="91440"/>
                  </a:lnTo>
                  <a:lnTo>
                    <a:pt x="1817420" y="90170"/>
                  </a:lnTo>
                  <a:close/>
                </a:path>
                <a:path w="2306955" h="1032509">
                  <a:moveTo>
                    <a:pt x="751083" y="75853"/>
                  </a:moveTo>
                  <a:lnTo>
                    <a:pt x="741578" y="78740"/>
                  </a:lnTo>
                  <a:lnTo>
                    <a:pt x="749028" y="81280"/>
                  </a:lnTo>
                  <a:lnTo>
                    <a:pt x="750943" y="85090"/>
                  </a:lnTo>
                  <a:lnTo>
                    <a:pt x="752931" y="88900"/>
                  </a:lnTo>
                  <a:lnTo>
                    <a:pt x="760603" y="90170"/>
                  </a:lnTo>
                  <a:lnTo>
                    <a:pt x="765403" y="83820"/>
                  </a:lnTo>
                  <a:lnTo>
                    <a:pt x="788060" y="83820"/>
                  </a:lnTo>
                  <a:lnTo>
                    <a:pt x="787331" y="78740"/>
                  </a:lnTo>
                  <a:lnTo>
                    <a:pt x="792205" y="77470"/>
                  </a:lnTo>
                  <a:lnTo>
                    <a:pt x="1084628" y="77470"/>
                  </a:lnTo>
                  <a:lnTo>
                    <a:pt x="1081549" y="76200"/>
                  </a:lnTo>
                  <a:lnTo>
                    <a:pt x="751357" y="76200"/>
                  </a:lnTo>
                  <a:lnTo>
                    <a:pt x="751083" y="75853"/>
                  </a:lnTo>
                  <a:close/>
                </a:path>
                <a:path w="2306955" h="1032509">
                  <a:moveTo>
                    <a:pt x="769110" y="86808"/>
                  </a:moveTo>
                  <a:lnTo>
                    <a:pt x="766533" y="90170"/>
                  </a:lnTo>
                  <a:lnTo>
                    <a:pt x="769835" y="88900"/>
                  </a:lnTo>
                  <a:lnTo>
                    <a:pt x="769110" y="86808"/>
                  </a:lnTo>
                  <a:close/>
                </a:path>
                <a:path w="2306955" h="1032509">
                  <a:moveTo>
                    <a:pt x="804640" y="86360"/>
                  </a:moveTo>
                  <a:lnTo>
                    <a:pt x="801590" y="86360"/>
                  </a:lnTo>
                  <a:lnTo>
                    <a:pt x="807364" y="90170"/>
                  </a:lnTo>
                  <a:lnTo>
                    <a:pt x="804640" y="86360"/>
                  </a:lnTo>
                  <a:close/>
                </a:path>
                <a:path w="2306955" h="1032509">
                  <a:moveTo>
                    <a:pt x="534989" y="77470"/>
                  </a:moveTo>
                  <a:lnTo>
                    <a:pt x="485795" y="77470"/>
                  </a:lnTo>
                  <a:lnTo>
                    <a:pt x="493812" y="78740"/>
                  </a:lnTo>
                  <a:lnTo>
                    <a:pt x="499560" y="82550"/>
                  </a:lnTo>
                  <a:lnTo>
                    <a:pt x="503656" y="85090"/>
                  </a:lnTo>
                  <a:lnTo>
                    <a:pt x="501154" y="86360"/>
                  </a:lnTo>
                  <a:lnTo>
                    <a:pt x="497547" y="87630"/>
                  </a:lnTo>
                  <a:lnTo>
                    <a:pt x="495046" y="88900"/>
                  </a:lnTo>
                  <a:lnTo>
                    <a:pt x="503017" y="88900"/>
                  </a:lnTo>
                  <a:lnTo>
                    <a:pt x="515678" y="83820"/>
                  </a:lnTo>
                  <a:lnTo>
                    <a:pt x="523900" y="82550"/>
                  </a:lnTo>
                  <a:lnTo>
                    <a:pt x="530796" y="82550"/>
                  </a:lnTo>
                  <a:lnTo>
                    <a:pt x="534989" y="77470"/>
                  </a:lnTo>
                  <a:close/>
                </a:path>
                <a:path w="2306955" h="1032509">
                  <a:moveTo>
                    <a:pt x="1912360" y="76200"/>
                  </a:moveTo>
                  <a:lnTo>
                    <a:pt x="1681759" y="76200"/>
                  </a:lnTo>
                  <a:lnTo>
                    <a:pt x="1684020" y="77470"/>
                  </a:lnTo>
                  <a:lnTo>
                    <a:pt x="1680870" y="78740"/>
                  </a:lnTo>
                  <a:lnTo>
                    <a:pt x="1679232" y="80010"/>
                  </a:lnTo>
                  <a:lnTo>
                    <a:pt x="1702544" y="80010"/>
                  </a:lnTo>
                  <a:lnTo>
                    <a:pt x="1724736" y="85090"/>
                  </a:lnTo>
                  <a:lnTo>
                    <a:pt x="1745651" y="88900"/>
                  </a:lnTo>
                  <a:lnTo>
                    <a:pt x="1765134" y="83820"/>
                  </a:lnTo>
                  <a:lnTo>
                    <a:pt x="1774469" y="78740"/>
                  </a:lnTo>
                  <a:lnTo>
                    <a:pt x="1921621" y="78740"/>
                  </a:lnTo>
                  <a:lnTo>
                    <a:pt x="1912360" y="76200"/>
                  </a:lnTo>
                  <a:close/>
                </a:path>
                <a:path w="2306955" h="1032509">
                  <a:moveTo>
                    <a:pt x="558741" y="72390"/>
                  </a:moveTo>
                  <a:lnTo>
                    <a:pt x="486524" y="72390"/>
                  </a:lnTo>
                  <a:lnTo>
                    <a:pt x="481134" y="78740"/>
                  </a:lnTo>
                  <a:lnTo>
                    <a:pt x="466055" y="81280"/>
                  </a:lnTo>
                  <a:lnTo>
                    <a:pt x="467474" y="86360"/>
                  </a:lnTo>
                  <a:lnTo>
                    <a:pt x="465871" y="87630"/>
                  </a:lnTo>
                  <a:lnTo>
                    <a:pt x="467282" y="86808"/>
                  </a:lnTo>
                  <a:lnTo>
                    <a:pt x="474891" y="82550"/>
                  </a:lnTo>
                  <a:lnTo>
                    <a:pt x="485795" y="77470"/>
                  </a:lnTo>
                  <a:lnTo>
                    <a:pt x="534989" y="77470"/>
                  </a:lnTo>
                  <a:lnTo>
                    <a:pt x="539992" y="76200"/>
                  </a:lnTo>
                  <a:lnTo>
                    <a:pt x="557847" y="76200"/>
                  </a:lnTo>
                  <a:lnTo>
                    <a:pt x="558741" y="72390"/>
                  </a:lnTo>
                  <a:close/>
                </a:path>
                <a:path w="2306955" h="1032509">
                  <a:moveTo>
                    <a:pt x="728167" y="85090"/>
                  </a:moveTo>
                  <a:lnTo>
                    <a:pt x="718067" y="85090"/>
                  </a:lnTo>
                  <a:lnTo>
                    <a:pt x="721765" y="87630"/>
                  </a:lnTo>
                  <a:lnTo>
                    <a:pt x="726313" y="87630"/>
                  </a:lnTo>
                  <a:lnTo>
                    <a:pt x="728167" y="85090"/>
                  </a:lnTo>
                  <a:close/>
                </a:path>
                <a:path w="2306955" h="1032509">
                  <a:moveTo>
                    <a:pt x="782828" y="86360"/>
                  </a:moveTo>
                  <a:lnTo>
                    <a:pt x="769454" y="86360"/>
                  </a:lnTo>
                  <a:lnTo>
                    <a:pt x="778649" y="87630"/>
                  </a:lnTo>
                  <a:lnTo>
                    <a:pt x="782828" y="86360"/>
                  </a:lnTo>
                  <a:close/>
                </a:path>
                <a:path w="2306955" h="1032509">
                  <a:moveTo>
                    <a:pt x="788060" y="83820"/>
                  </a:moveTo>
                  <a:lnTo>
                    <a:pt x="765403" y="83820"/>
                  </a:lnTo>
                  <a:lnTo>
                    <a:pt x="768515" y="85090"/>
                  </a:lnTo>
                  <a:lnTo>
                    <a:pt x="769110" y="86808"/>
                  </a:lnTo>
                  <a:lnTo>
                    <a:pt x="769454" y="86360"/>
                  </a:lnTo>
                  <a:lnTo>
                    <a:pt x="804640" y="86360"/>
                  </a:lnTo>
                  <a:lnTo>
                    <a:pt x="803732" y="85090"/>
                  </a:lnTo>
                  <a:lnTo>
                    <a:pt x="795028" y="85090"/>
                  </a:lnTo>
                  <a:lnTo>
                    <a:pt x="788060" y="83820"/>
                  </a:lnTo>
                  <a:close/>
                </a:path>
                <a:path w="2306955" h="1032509">
                  <a:moveTo>
                    <a:pt x="644328" y="83820"/>
                  </a:moveTo>
                  <a:lnTo>
                    <a:pt x="633526" y="83820"/>
                  </a:lnTo>
                  <a:lnTo>
                    <a:pt x="634223" y="86360"/>
                  </a:lnTo>
                  <a:lnTo>
                    <a:pt x="638654" y="85090"/>
                  </a:lnTo>
                  <a:lnTo>
                    <a:pt x="644328" y="83820"/>
                  </a:lnTo>
                  <a:close/>
                </a:path>
                <a:path w="2306955" h="1032509">
                  <a:moveTo>
                    <a:pt x="746340" y="69850"/>
                  </a:moveTo>
                  <a:lnTo>
                    <a:pt x="705853" y="69850"/>
                  </a:lnTo>
                  <a:lnTo>
                    <a:pt x="714320" y="71120"/>
                  </a:lnTo>
                  <a:lnTo>
                    <a:pt x="720920" y="74930"/>
                  </a:lnTo>
                  <a:lnTo>
                    <a:pt x="724878" y="77470"/>
                  </a:lnTo>
                  <a:lnTo>
                    <a:pt x="725424" y="80010"/>
                  </a:lnTo>
                  <a:lnTo>
                    <a:pt x="713498" y="86360"/>
                  </a:lnTo>
                  <a:lnTo>
                    <a:pt x="718067" y="85090"/>
                  </a:lnTo>
                  <a:lnTo>
                    <a:pt x="728167" y="85090"/>
                  </a:lnTo>
                  <a:lnTo>
                    <a:pt x="729094" y="83820"/>
                  </a:lnTo>
                  <a:lnTo>
                    <a:pt x="735088" y="76200"/>
                  </a:lnTo>
                  <a:lnTo>
                    <a:pt x="738466" y="71120"/>
                  </a:lnTo>
                  <a:lnTo>
                    <a:pt x="746340" y="69850"/>
                  </a:lnTo>
                  <a:close/>
                </a:path>
                <a:path w="2306955" h="1032509">
                  <a:moveTo>
                    <a:pt x="1562747" y="81280"/>
                  </a:moveTo>
                  <a:lnTo>
                    <a:pt x="1517891" y="81280"/>
                  </a:lnTo>
                  <a:lnTo>
                    <a:pt x="1517548" y="82550"/>
                  </a:lnTo>
                  <a:lnTo>
                    <a:pt x="1516761" y="85090"/>
                  </a:lnTo>
                  <a:lnTo>
                    <a:pt x="1515872" y="86360"/>
                  </a:lnTo>
                  <a:lnTo>
                    <a:pt x="1518729" y="85090"/>
                  </a:lnTo>
                  <a:lnTo>
                    <a:pt x="1534608" y="85090"/>
                  </a:lnTo>
                  <a:lnTo>
                    <a:pt x="1534744" y="83820"/>
                  </a:lnTo>
                  <a:lnTo>
                    <a:pt x="1541693" y="82550"/>
                  </a:lnTo>
                  <a:lnTo>
                    <a:pt x="1555705" y="82550"/>
                  </a:lnTo>
                  <a:lnTo>
                    <a:pt x="1562747" y="81280"/>
                  </a:lnTo>
                  <a:close/>
                </a:path>
                <a:path w="2306955" h="1032509">
                  <a:moveTo>
                    <a:pt x="1575930" y="81280"/>
                  </a:moveTo>
                  <a:lnTo>
                    <a:pt x="1562747" y="81280"/>
                  </a:lnTo>
                  <a:lnTo>
                    <a:pt x="1566672" y="82550"/>
                  </a:lnTo>
                  <a:lnTo>
                    <a:pt x="1570837" y="82550"/>
                  </a:lnTo>
                  <a:lnTo>
                    <a:pt x="1573847" y="86360"/>
                  </a:lnTo>
                  <a:lnTo>
                    <a:pt x="1574495" y="85090"/>
                  </a:lnTo>
                  <a:lnTo>
                    <a:pt x="1575371" y="82550"/>
                  </a:lnTo>
                  <a:lnTo>
                    <a:pt x="1575930" y="81280"/>
                  </a:lnTo>
                  <a:close/>
                </a:path>
                <a:path w="2306955" h="1032509">
                  <a:moveTo>
                    <a:pt x="1603971" y="80010"/>
                  </a:moveTo>
                  <a:lnTo>
                    <a:pt x="1602968" y="80010"/>
                  </a:lnTo>
                  <a:lnTo>
                    <a:pt x="1602847" y="81280"/>
                  </a:lnTo>
                  <a:lnTo>
                    <a:pt x="1602727" y="82550"/>
                  </a:lnTo>
                  <a:lnTo>
                    <a:pt x="1601800" y="85090"/>
                  </a:lnTo>
                  <a:lnTo>
                    <a:pt x="1602562" y="86360"/>
                  </a:lnTo>
                  <a:lnTo>
                    <a:pt x="1602644" y="85090"/>
                  </a:lnTo>
                  <a:lnTo>
                    <a:pt x="1602727" y="83820"/>
                  </a:lnTo>
                  <a:lnTo>
                    <a:pt x="1603260" y="82550"/>
                  </a:lnTo>
                  <a:lnTo>
                    <a:pt x="1603971" y="80010"/>
                  </a:lnTo>
                  <a:close/>
                </a:path>
                <a:path w="2306955" h="1032509">
                  <a:moveTo>
                    <a:pt x="416204" y="83820"/>
                  </a:moveTo>
                  <a:lnTo>
                    <a:pt x="409003" y="85090"/>
                  </a:lnTo>
                  <a:lnTo>
                    <a:pt x="408985" y="85486"/>
                  </a:lnTo>
                  <a:lnTo>
                    <a:pt x="416204" y="83820"/>
                  </a:lnTo>
                  <a:close/>
                </a:path>
                <a:path w="2306955" h="1032509">
                  <a:moveTo>
                    <a:pt x="645198" y="80010"/>
                  </a:moveTo>
                  <a:lnTo>
                    <a:pt x="637209" y="83820"/>
                  </a:lnTo>
                  <a:lnTo>
                    <a:pt x="644328" y="83820"/>
                  </a:lnTo>
                  <a:lnTo>
                    <a:pt x="648754" y="85090"/>
                  </a:lnTo>
                  <a:lnTo>
                    <a:pt x="645198" y="80010"/>
                  </a:lnTo>
                  <a:close/>
                </a:path>
                <a:path w="2306955" h="1032509">
                  <a:moveTo>
                    <a:pt x="993227" y="44450"/>
                  </a:moveTo>
                  <a:lnTo>
                    <a:pt x="647623" y="44450"/>
                  </a:lnTo>
                  <a:lnTo>
                    <a:pt x="653440" y="45720"/>
                  </a:lnTo>
                  <a:lnTo>
                    <a:pt x="652355" y="50800"/>
                  </a:lnTo>
                  <a:lnTo>
                    <a:pt x="655023" y="53340"/>
                  </a:lnTo>
                  <a:lnTo>
                    <a:pt x="656806" y="55880"/>
                  </a:lnTo>
                  <a:lnTo>
                    <a:pt x="653072" y="60960"/>
                  </a:lnTo>
                  <a:lnTo>
                    <a:pt x="661416" y="60960"/>
                  </a:lnTo>
                  <a:lnTo>
                    <a:pt x="649058" y="69850"/>
                  </a:lnTo>
                  <a:lnTo>
                    <a:pt x="656867" y="74930"/>
                  </a:lnTo>
                  <a:lnTo>
                    <a:pt x="665340" y="78740"/>
                  </a:lnTo>
                  <a:lnTo>
                    <a:pt x="672965" y="82550"/>
                  </a:lnTo>
                  <a:lnTo>
                    <a:pt x="678230" y="85090"/>
                  </a:lnTo>
                  <a:lnTo>
                    <a:pt x="682869" y="82550"/>
                  </a:lnTo>
                  <a:lnTo>
                    <a:pt x="682567" y="80010"/>
                  </a:lnTo>
                  <a:lnTo>
                    <a:pt x="682627" y="77470"/>
                  </a:lnTo>
                  <a:lnTo>
                    <a:pt x="688352" y="74930"/>
                  </a:lnTo>
                  <a:lnTo>
                    <a:pt x="696139" y="74930"/>
                  </a:lnTo>
                  <a:lnTo>
                    <a:pt x="699592" y="72390"/>
                  </a:lnTo>
                  <a:lnTo>
                    <a:pt x="705853" y="69850"/>
                  </a:lnTo>
                  <a:lnTo>
                    <a:pt x="1063468" y="69850"/>
                  </a:lnTo>
                  <a:lnTo>
                    <a:pt x="1034643" y="63500"/>
                  </a:lnTo>
                  <a:lnTo>
                    <a:pt x="1032852" y="55880"/>
                  </a:lnTo>
                  <a:lnTo>
                    <a:pt x="993227" y="44450"/>
                  </a:lnTo>
                  <a:close/>
                </a:path>
                <a:path w="2306955" h="1032509">
                  <a:moveTo>
                    <a:pt x="696139" y="74930"/>
                  </a:moveTo>
                  <a:lnTo>
                    <a:pt x="688352" y="74930"/>
                  </a:lnTo>
                  <a:lnTo>
                    <a:pt x="683488" y="80010"/>
                  </a:lnTo>
                  <a:lnTo>
                    <a:pt x="691908" y="82550"/>
                  </a:lnTo>
                  <a:lnTo>
                    <a:pt x="697915" y="83820"/>
                  </a:lnTo>
                  <a:lnTo>
                    <a:pt x="692967" y="80010"/>
                  </a:lnTo>
                  <a:lnTo>
                    <a:pt x="694412" y="76200"/>
                  </a:lnTo>
                  <a:lnTo>
                    <a:pt x="696139" y="74930"/>
                  </a:lnTo>
                  <a:close/>
                </a:path>
                <a:path w="2306955" h="1032509">
                  <a:moveTo>
                    <a:pt x="711568" y="78740"/>
                  </a:moveTo>
                  <a:lnTo>
                    <a:pt x="705586" y="78740"/>
                  </a:lnTo>
                  <a:lnTo>
                    <a:pt x="707542" y="83820"/>
                  </a:lnTo>
                  <a:lnTo>
                    <a:pt x="711149" y="82550"/>
                  </a:lnTo>
                  <a:lnTo>
                    <a:pt x="715784" y="80010"/>
                  </a:lnTo>
                  <a:lnTo>
                    <a:pt x="711568" y="78740"/>
                  </a:lnTo>
                  <a:close/>
                </a:path>
                <a:path w="2306955" h="1032509">
                  <a:moveTo>
                    <a:pt x="1602473" y="80010"/>
                  </a:moveTo>
                  <a:lnTo>
                    <a:pt x="1599653" y="80010"/>
                  </a:lnTo>
                  <a:lnTo>
                    <a:pt x="1599526" y="83820"/>
                  </a:lnTo>
                  <a:lnTo>
                    <a:pt x="1602473" y="80010"/>
                  </a:lnTo>
                  <a:close/>
                </a:path>
                <a:path w="2306955" h="1032509">
                  <a:moveTo>
                    <a:pt x="410494" y="40640"/>
                  </a:moveTo>
                  <a:lnTo>
                    <a:pt x="391963" y="45720"/>
                  </a:lnTo>
                  <a:lnTo>
                    <a:pt x="371112" y="52070"/>
                  </a:lnTo>
                  <a:lnTo>
                    <a:pt x="349351" y="55880"/>
                  </a:lnTo>
                  <a:lnTo>
                    <a:pt x="335945" y="62230"/>
                  </a:lnTo>
                  <a:lnTo>
                    <a:pt x="320314" y="67310"/>
                  </a:lnTo>
                  <a:lnTo>
                    <a:pt x="305933" y="73660"/>
                  </a:lnTo>
                  <a:lnTo>
                    <a:pt x="296278" y="82550"/>
                  </a:lnTo>
                  <a:lnTo>
                    <a:pt x="434016" y="82550"/>
                  </a:lnTo>
                  <a:lnTo>
                    <a:pt x="446462" y="78740"/>
                  </a:lnTo>
                  <a:lnTo>
                    <a:pt x="460273" y="76200"/>
                  </a:lnTo>
                  <a:lnTo>
                    <a:pt x="458942" y="71120"/>
                  </a:lnTo>
                  <a:lnTo>
                    <a:pt x="452500" y="71120"/>
                  </a:lnTo>
                  <a:lnTo>
                    <a:pt x="453186" y="63500"/>
                  </a:lnTo>
                  <a:lnTo>
                    <a:pt x="455764" y="62230"/>
                  </a:lnTo>
                  <a:lnTo>
                    <a:pt x="459765" y="58420"/>
                  </a:lnTo>
                  <a:lnTo>
                    <a:pt x="639656" y="58420"/>
                  </a:lnTo>
                  <a:lnTo>
                    <a:pt x="635165" y="50800"/>
                  </a:lnTo>
                  <a:lnTo>
                    <a:pt x="640664" y="48260"/>
                  </a:lnTo>
                  <a:lnTo>
                    <a:pt x="647623" y="44450"/>
                  </a:lnTo>
                  <a:lnTo>
                    <a:pt x="993227" y="44450"/>
                  </a:lnTo>
                  <a:lnTo>
                    <a:pt x="988824" y="43180"/>
                  </a:lnTo>
                  <a:lnTo>
                    <a:pt x="984001" y="41910"/>
                  </a:lnTo>
                  <a:lnTo>
                    <a:pt x="425297" y="41910"/>
                  </a:lnTo>
                  <a:lnTo>
                    <a:pt x="410494" y="40640"/>
                  </a:lnTo>
                  <a:close/>
                </a:path>
                <a:path w="2306955" h="1032509">
                  <a:moveTo>
                    <a:pt x="591959" y="81280"/>
                  </a:moveTo>
                  <a:lnTo>
                    <a:pt x="587349" y="81280"/>
                  </a:lnTo>
                  <a:lnTo>
                    <a:pt x="585825" y="82550"/>
                  </a:lnTo>
                  <a:lnTo>
                    <a:pt x="588784" y="82550"/>
                  </a:lnTo>
                  <a:lnTo>
                    <a:pt x="591959" y="81280"/>
                  </a:lnTo>
                  <a:close/>
                </a:path>
                <a:path w="2306955" h="1032509">
                  <a:moveTo>
                    <a:pt x="1084628" y="77470"/>
                  </a:moveTo>
                  <a:lnTo>
                    <a:pt x="803275" y="77470"/>
                  </a:lnTo>
                  <a:lnTo>
                    <a:pt x="805231" y="82550"/>
                  </a:lnTo>
                  <a:lnTo>
                    <a:pt x="812252" y="82550"/>
                  </a:lnTo>
                  <a:lnTo>
                    <a:pt x="821232" y="81280"/>
                  </a:lnTo>
                  <a:lnTo>
                    <a:pt x="1093864" y="81280"/>
                  </a:lnTo>
                  <a:lnTo>
                    <a:pt x="1084628" y="77470"/>
                  </a:lnTo>
                  <a:close/>
                </a:path>
                <a:path w="2306955" h="1032509">
                  <a:moveTo>
                    <a:pt x="1274318" y="69850"/>
                  </a:moveTo>
                  <a:lnTo>
                    <a:pt x="1277188" y="74930"/>
                  </a:lnTo>
                  <a:lnTo>
                    <a:pt x="1279220" y="81280"/>
                  </a:lnTo>
                  <a:lnTo>
                    <a:pt x="1278432" y="81280"/>
                  </a:lnTo>
                  <a:lnTo>
                    <a:pt x="1276921" y="82550"/>
                  </a:lnTo>
                  <a:lnTo>
                    <a:pt x="1511554" y="82550"/>
                  </a:lnTo>
                  <a:lnTo>
                    <a:pt x="1511871" y="81280"/>
                  </a:lnTo>
                  <a:lnTo>
                    <a:pt x="1513497" y="80010"/>
                  </a:lnTo>
                  <a:lnTo>
                    <a:pt x="1281252" y="80010"/>
                  </a:lnTo>
                  <a:lnTo>
                    <a:pt x="1280706" y="78740"/>
                  </a:lnTo>
                  <a:lnTo>
                    <a:pt x="1280325" y="78740"/>
                  </a:lnTo>
                  <a:lnTo>
                    <a:pt x="1279258" y="77470"/>
                  </a:lnTo>
                  <a:lnTo>
                    <a:pt x="1280261" y="76200"/>
                  </a:lnTo>
                  <a:lnTo>
                    <a:pt x="1280579" y="74930"/>
                  </a:lnTo>
                  <a:lnTo>
                    <a:pt x="1274318" y="69850"/>
                  </a:lnTo>
                  <a:close/>
                </a:path>
                <a:path w="2306955" h="1032509">
                  <a:moveTo>
                    <a:pt x="1665290" y="77470"/>
                  </a:moveTo>
                  <a:lnTo>
                    <a:pt x="1515389" y="77470"/>
                  </a:lnTo>
                  <a:lnTo>
                    <a:pt x="1516100" y="81280"/>
                  </a:lnTo>
                  <a:lnTo>
                    <a:pt x="1587728" y="81280"/>
                  </a:lnTo>
                  <a:lnTo>
                    <a:pt x="1589493" y="82550"/>
                  </a:lnTo>
                  <a:lnTo>
                    <a:pt x="1588782" y="80010"/>
                  </a:lnTo>
                  <a:lnTo>
                    <a:pt x="1615338" y="80010"/>
                  </a:lnTo>
                  <a:lnTo>
                    <a:pt x="1631845" y="78740"/>
                  </a:lnTo>
                  <a:lnTo>
                    <a:pt x="1656806" y="78740"/>
                  </a:lnTo>
                  <a:lnTo>
                    <a:pt x="1665290" y="77470"/>
                  </a:lnTo>
                  <a:close/>
                </a:path>
                <a:path w="2306955" h="1032509">
                  <a:moveTo>
                    <a:pt x="633247" y="66040"/>
                  </a:moveTo>
                  <a:lnTo>
                    <a:pt x="596560" y="66040"/>
                  </a:lnTo>
                  <a:lnTo>
                    <a:pt x="603489" y="71120"/>
                  </a:lnTo>
                  <a:lnTo>
                    <a:pt x="610397" y="78740"/>
                  </a:lnTo>
                  <a:lnTo>
                    <a:pt x="622604" y="81280"/>
                  </a:lnTo>
                  <a:lnTo>
                    <a:pt x="624656" y="72390"/>
                  </a:lnTo>
                  <a:lnTo>
                    <a:pt x="633247" y="66040"/>
                  </a:lnTo>
                  <a:close/>
                </a:path>
                <a:path w="2306955" h="1032509">
                  <a:moveTo>
                    <a:pt x="1609420" y="80010"/>
                  </a:moveTo>
                  <a:lnTo>
                    <a:pt x="1608988" y="80010"/>
                  </a:lnTo>
                  <a:lnTo>
                    <a:pt x="1609178" y="81280"/>
                  </a:lnTo>
                  <a:lnTo>
                    <a:pt x="1609420" y="80010"/>
                  </a:lnTo>
                  <a:close/>
                </a:path>
                <a:path w="2306955" h="1032509">
                  <a:moveTo>
                    <a:pt x="1614462" y="80010"/>
                  </a:moveTo>
                  <a:lnTo>
                    <a:pt x="1613535" y="80010"/>
                  </a:lnTo>
                  <a:lnTo>
                    <a:pt x="1613662" y="81280"/>
                  </a:lnTo>
                  <a:lnTo>
                    <a:pt x="1614004" y="81280"/>
                  </a:lnTo>
                  <a:lnTo>
                    <a:pt x="1614462" y="80010"/>
                  </a:lnTo>
                  <a:close/>
                </a:path>
                <a:path w="2306955" h="1032509">
                  <a:moveTo>
                    <a:pt x="1615338" y="80010"/>
                  </a:moveTo>
                  <a:lnTo>
                    <a:pt x="1614462" y="80010"/>
                  </a:lnTo>
                  <a:lnTo>
                    <a:pt x="1614881" y="81280"/>
                  </a:lnTo>
                  <a:lnTo>
                    <a:pt x="1615338" y="80010"/>
                  </a:lnTo>
                  <a:close/>
                </a:path>
                <a:path w="2306955" h="1032509">
                  <a:moveTo>
                    <a:pt x="1312468" y="67310"/>
                  </a:moveTo>
                  <a:lnTo>
                    <a:pt x="1302858" y="71120"/>
                  </a:lnTo>
                  <a:lnTo>
                    <a:pt x="1294828" y="74930"/>
                  </a:lnTo>
                  <a:lnTo>
                    <a:pt x="1287980" y="77470"/>
                  </a:lnTo>
                  <a:lnTo>
                    <a:pt x="1281912" y="80010"/>
                  </a:lnTo>
                  <a:lnTo>
                    <a:pt x="1513497" y="80010"/>
                  </a:lnTo>
                  <a:lnTo>
                    <a:pt x="1514614" y="78740"/>
                  </a:lnTo>
                  <a:lnTo>
                    <a:pt x="1515389" y="77470"/>
                  </a:lnTo>
                  <a:lnTo>
                    <a:pt x="1673617" y="77470"/>
                  </a:lnTo>
                  <a:lnTo>
                    <a:pt x="1681759" y="76200"/>
                  </a:lnTo>
                  <a:lnTo>
                    <a:pt x="1912360" y="76200"/>
                  </a:lnTo>
                  <a:lnTo>
                    <a:pt x="1893837" y="71120"/>
                  </a:lnTo>
                  <a:lnTo>
                    <a:pt x="1309331" y="71120"/>
                  </a:lnTo>
                  <a:lnTo>
                    <a:pt x="1311490" y="69850"/>
                  </a:lnTo>
                  <a:lnTo>
                    <a:pt x="1312468" y="67310"/>
                  </a:lnTo>
                  <a:close/>
                </a:path>
                <a:path w="2306955" h="1032509">
                  <a:moveTo>
                    <a:pt x="1648193" y="78740"/>
                  </a:moveTo>
                  <a:lnTo>
                    <a:pt x="1647786" y="78740"/>
                  </a:lnTo>
                  <a:lnTo>
                    <a:pt x="1647698" y="80010"/>
                  </a:lnTo>
                  <a:lnTo>
                    <a:pt x="1648231" y="80010"/>
                  </a:lnTo>
                  <a:lnTo>
                    <a:pt x="1648193" y="78740"/>
                  </a:lnTo>
                  <a:close/>
                </a:path>
                <a:path w="2306955" h="1032509">
                  <a:moveTo>
                    <a:pt x="754126" y="74930"/>
                  </a:moveTo>
                  <a:lnTo>
                    <a:pt x="751083" y="75853"/>
                  </a:lnTo>
                  <a:lnTo>
                    <a:pt x="751357" y="76200"/>
                  </a:lnTo>
                  <a:lnTo>
                    <a:pt x="754126" y="74930"/>
                  </a:lnTo>
                  <a:close/>
                </a:path>
                <a:path w="2306955" h="1032509">
                  <a:moveTo>
                    <a:pt x="1078470" y="74930"/>
                  </a:moveTo>
                  <a:lnTo>
                    <a:pt x="754126" y="74930"/>
                  </a:lnTo>
                  <a:lnTo>
                    <a:pt x="751357" y="76200"/>
                  </a:lnTo>
                  <a:lnTo>
                    <a:pt x="1081549" y="76200"/>
                  </a:lnTo>
                  <a:lnTo>
                    <a:pt x="1078470" y="74930"/>
                  </a:lnTo>
                  <a:close/>
                </a:path>
                <a:path w="2306955" h="1032509">
                  <a:moveTo>
                    <a:pt x="1063468" y="69850"/>
                  </a:moveTo>
                  <a:lnTo>
                    <a:pt x="746340" y="69850"/>
                  </a:lnTo>
                  <a:lnTo>
                    <a:pt x="751083" y="75853"/>
                  </a:lnTo>
                  <a:lnTo>
                    <a:pt x="754126" y="74930"/>
                  </a:lnTo>
                  <a:lnTo>
                    <a:pt x="1078470" y="74930"/>
                  </a:lnTo>
                  <a:lnTo>
                    <a:pt x="1069233" y="71120"/>
                  </a:lnTo>
                  <a:lnTo>
                    <a:pt x="1063468" y="69850"/>
                  </a:lnTo>
                  <a:close/>
                </a:path>
                <a:path w="2306955" h="1032509">
                  <a:moveTo>
                    <a:pt x="637520" y="60960"/>
                  </a:moveTo>
                  <a:lnTo>
                    <a:pt x="575335" y="60960"/>
                  </a:lnTo>
                  <a:lnTo>
                    <a:pt x="578138" y="63500"/>
                  </a:lnTo>
                  <a:lnTo>
                    <a:pt x="579375" y="68580"/>
                  </a:lnTo>
                  <a:lnTo>
                    <a:pt x="582193" y="71120"/>
                  </a:lnTo>
                  <a:lnTo>
                    <a:pt x="579551" y="72390"/>
                  </a:lnTo>
                  <a:lnTo>
                    <a:pt x="568566" y="74930"/>
                  </a:lnTo>
                  <a:lnTo>
                    <a:pt x="587451" y="74930"/>
                  </a:lnTo>
                  <a:lnTo>
                    <a:pt x="584288" y="72390"/>
                  </a:lnTo>
                  <a:lnTo>
                    <a:pt x="596560" y="66040"/>
                  </a:lnTo>
                  <a:lnTo>
                    <a:pt x="633247" y="66040"/>
                  </a:lnTo>
                  <a:lnTo>
                    <a:pt x="637520" y="60960"/>
                  </a:lnTo>
                  <a:close/>
                </a:path>
                <a:path w="2306955" h="1032509">
                  <a:moveTo>
                    <a:pt x="639656" y="58420"/>
                  </a:moveTo>
                  <a:lnTo>
                    <a:pt x="464578" y="58420"/>
                  </a:lnTo>
                  <a:lnTo>
                    <a:pt x="467357" y="63500"/>
                  </a:lnTo>
                  <a:lnTo>
                    <a:pt x="470789" y="68580"/>
                  </a:lnTo>
                  <a:lnTo>
                    <a:pt x="476601" y="72390"/>
                  </a:lnTo>
                  <a:lnTo>
                    <a:pt x="551848" y="72390"/>
                  </a:lnTo>
                  <a:lnTo>
                    <a:pt x="549363" y="69850"/>
                  </a:lnTo>
                  <a:lnTo>
                    <a:pt x="546874" y="63500"/>
                  </a:lnTo>
                  <a:lnTo>
                    <a:pt x="559028" y="62230"/>
                  </a:lnTo>
                  <a:lnTo>
                    <a:pt x="567816" y="60960"/>
                  </a:lnTo>
                  <a:lnTo>
                    <a:pt x="637520" y="60960"/>
                  </a:lnTo>
                  <a:lnTo>
                    <a:pt x="639656" y="58420"/>
                  </a:lnTo>
                  <a:close/>
                </a:path>
                <a:path w="2306955" h="1032509">
                  <a:moveTo>
                    <a:pt x="458609" y="69850"/>
                  </a:moveTo>
                  <a:lnTo>
                    <a:pt x="452500" y="71120"/>
                  </a:lnTo>
                  <a:lnTo>
                    <a:pt x="458942" y="71120"/>
                  </a:lnTo>
                  <a:lnTo>
                    <a:pt x="458609" y="69850"/>
                  </a:lnTo>
                  <a:close/>
                </a:path>
                <a:path w="2306955" h="1032509">
                  <a:moveTo>
                    <a:pt x="1347063" y="50800"/>
                  </a:moveTo>
                  <a:lnTo>
                    <a:pt x="1346123" y="50800"/>
                  </a:lnTo>
                  <a:lnTo>
                    <a:pt x="1345539" y="52070"/>
                  </a:lnTo>
                  <a:lnTo>
                    <a:pt x="1345082" y="53340"/>
                  </a:lnTo>
                  <a:lnTo>
                    <a:pt x="1339380" y="54610"/>
                  </a:lnTo>
                  <a:lnTo>
                    <a:pt x="1334445" y="59690"/>
                  </a:lnTo>
                  <a:lnTo>
                    <a:pt x="1324989" y="62230"/>
                  </a:lnTo>
                  <a:lnTo>
                    <a:pt x="1315950" y="66040"/>
                  </a:lnTo>
                  <a:lnTo>
                    <a:pt x="1312265" y="71120"/>
                  </a:lnTo>
                  <a:lnTo>
                    <a:pt x="1893837" y="71120"/>
                  </a:lnTo>
                  <a:lnTo>
                    <a:pt x="1828291" y="53340"/>
                  </a:lnTo>
                  <a:lnTo>
                    <a:pt x="1823055" y="52070"/>
                  </a:lnTo>
                  <a:lnTo>
                    <a:pt x="1346644" y="52070"/>
                  </a:lnTo>
                  <a:lnTo>
                    <a:pt x="1347063" y="50800"/>
                  </a:lnTo>
                  <a:close/>
                </a:path>
                <a:path w="2306955" h="1032509">
                  <a:moveTo>
                    <a:pt x="1439862" y="25400"/>
                  </a:moveTo>
                  <a:lnTo>
                    <a:pt x="1440688" y="30480"/>
                  </a:lnTo>
                  <a:lnTo>
                    <a:pt x="1441132" y="33020"/>
                  </a:lnTo>
                  <a:lnTo>
                    <a:pt x="1417497" y="36830"/>
                  </a:lnTo>
                  <a:lnTo>
                    <a:pt x="1346644" y="52070"/>
                  </a:lnTo>
                  <a:lnTo>
                    <a:pt x="1823055" y="52070"/>
                  </a:lnTo>
                  <a:lnTo>
                    <a:pt x="1775929" y="40640"/>
                  </a:lnTo>
                  <a:lnTo>
                    <a:pt x="1736134" y="33020"/>
                  </a:lnTo>
                  <a:lnTo>
                    <a:pt x="1443164" y="33020"/>
                  </a:lnTo>
                  <a:lnTo>
                    <a:pt x="1441272" y="27940"/>
                  </a:lnTo>
                  <a:lnTo>
                    <a:pt x="1439862" y="25400"/>
                  </a:lnTo>
                  <a:close/>
                </a:path>
                <a:path w="2306955" h="1032509">
                  <a:moveTo>
                    <a:pt x="570496" y="12700"/>
                  </a:moveTo>
                  <a:lnTo>
                    <a:pt x="532332" y="16510"/>
                  </a:lnTo>
                  <a:lnTo>
                    <a:pt x="496287" y="22860"/>
                  </a:lnTo>
                  <a:lnTo>
                    <a:pt x="461047" y="31750"/>
                  </a:lnTo>
                  <a:lnTo>
                    <a:pt x="425297" y="41910"/>
                  </a:lnTo>
                  <a:lnTo>
                    <a:pt x="984001" y="41910"/>
                  </a:lnTo>
                  <a:lnTo>
                    <a:pt x="945414" y="31750"/>
                  </a:lnTo>
                  <a:lnTo>
                    <a:pt x="908192" y="24130"/>
                  </a:lnTo>
                  <a:lnTo>
                    <a:pt x="577989" y="24130"/>
                  </a:lnTo>
                  <a:lnTo>
                    <a:pt x="572976" y="22860"/>
                  </a:lnTo>
                  <a:lnTo>
                    <a:pt x="571545" y="21590"/>
                  </a:lnTo>
                  <a:lnTo>
                    <a:pt x="562419" y="21590"/>
                  </a:lnTo>
                  <a:lnTo>
                    <a:pt x="570496" y="12700"/>
                  </a:lnTo>
                  <a:close/>
                </a:path>
                <a:path w="2306955" h="1032509">
                  <a:moveTo>
                    <a:pt x="1507144" y="20320"/>
                  </a:moveTo>
                  <a:lnTo>
                    <a:pt x="1502206" y="20320"/>
                  </a:lnTo>
                  <a:lnTo>
                    <a:pt x="1497059" y="22860"/>
                  </a:lnTo>
                  <a:lnTo>
                    <a:pt x="1492681" y="22860"/>
                  </a:lnTo>
                  <a:lnTo>
                    <a:pt x="1492745" y="24130"/>
                  </a:lnTo>
                  <a:lnTo>
                    <a:pt x="1492808" y="25400"/>
                  </a:lnTo>
                  <a:lnTo>
                    <a:pt x="1492872" y="26670"/>
                  </a:lnTo>
                  <a:lnTo>
                    <a:pt x="1467704" y="29210"/>
                  </a:lnTo>
                  <a:lnTo>
                    <a:pt x="1455367" y="31750"/>
                  </a:lnTo>
                  <a:lnTo>
                    <a:pt x="1443164" y="33020"/>
                  </a:lnTo>
                  <a:lnTo>
                    <a:pt x="1736134" y="33020"/>
                  </a:lnTo>
                  <a:lnTo>
                    <a:pt x="1729502" y="31750"/>
                  </a:lnTo>
                  <a:lnTo>
                    <a:pt x="1492173" y="31750"/>
                  </a:lnTo>
                  <a:lnTo>
                    <a:pt x="1492364" y="30480"/>
                  </a:lnTo>
                  <a:lnTo>
                    <a:pt x="1722869" y="30480"/>
                  </a:lnTo>
                  <a:lnTo>
                    <a:pt x="1715207" y="29210"/>
                  </a:lnTo>
                  <a:lnTo>
                    <a:pt x="1510893" y="29210"/>
                  </a:lnTo>
                  <a:lnTo>
                    <a:pt x="1507144" y="20320"/>
                  </a:lnTo>
                  <a:close/>
                </a:path>
                <a:path w="2306955" h="1032509">
                  <a:moveTo>
                    <a:pt x="1722869" y="30480"/>
                  </a:moveTo>
                  <a:lnTo>
                    <a:pt x="1492986" y="30480"/>
                  </a:lnTo>
                  <a:lnTo>
                    <a:pt x="1493075" y="31750"/>
                  </a:lnTo>
                  <a:lnTo>
                    <a:pt x="1729502" y="31750"/>
                  </a:lnTo>
                  <a:lnTo>
                    <a:pt x="1722869" y="30480"/>
                  </a:lnTo>
                  <a:close/>
                </a:path>
                <a:path w="2306955" h="1032509">
                  <a:moveTo>
                    <a:pt x="1511439" y="24130"/>
                  </a:moveTo>
                  <a:lnTo>
                    <a:pt x="1510893" y="29210"/>
                  </a:lnTo>
                  <a:lnTo>
                    <a:pt x="1715207" y="29210"/>
                  </a:lnTo>
                  <a:lnTo>
                    <a:pt x="1707546" y="27940"/>
                  </a:lnTo>
                  <a:lnTo>
                    <a:pt x="1516583" y="27940"/>
                  </a:lnTo>
                  <a:lnTo>
                    <a:pt x="1514106" y="26670"/>
                  </a:lnTo>
                  <a:lnTo>
                    <a:pt x="1511439" y="24130"/>
                  </a:lnTo>
                  <a:close/>
                </a:path>
                <a:path w="2306955" h="1032509">
                  <a:moveTo>
                    <a:pt x="1633982" y="11430"/>
                  </a:moveTo>
                  <a:lnTo>
                    <a:pt x="1632178" y="11430"/>
                  </a:lnTo>
                  <a:lnTo>
                    <a:pt x="1630476" y="15240"/>
                  </a:lnTo>
                  <a:lnTo>
                    <a:pt x="1628889" y="17780"/>
                  </a:lnTo>
                  <a:lnTo>
                    <a:pt x="1546150" y="17780"/>
                  </a:lnTo>
                  <a:lnTo>
                    <a:pt x="1518246" y="20320"/>
                  </a:lnTo>
                  <a:lnTo>
                    <a:pt x="1523911" y="22860"/>
                  </a:lnTo>
                  <a:lnTo>
                    <a:pt x="1521244" y="25400"/>
                  </a:lnTo>
                  <a:lnTo>
                    <a:pt x="1516583" y="27940"/>
                  </a:lnTo>
                  <a:lnTo>
                    <a:pt x="1707546" y="27940"/>
                  </a:lnTo>
                  <a:lnTo>
                    <a:pt x="1669237" y="21590"/>
                  </a:lnTo>
                  <a:lnTo>
                    <a:pt x="1662123" y="21590"/>
                  </a:lnTo>
                  <a:lnTo>
                    <a:pt x="1655433" y="20320"/>
                  </a:lnTo>
                  <a:lnTo>
                    <a:pt x="1648736" y="20320"/>
                  </a:lnTo>
                  <a:lnTo>
                    <a:pt x="1642033" y="19050"/>
                  </a:lnTo>
                  <a:lnTo>
                    <a:pt x="1634007" y="19050"/>
                  </a:lnTo>
                  <a:lnTo>
                    <a:pt x="1633960" y="17780"/>
                  </a:lnTo>
                  <a:lnTo>
                    <a:pt x="1601471" y="17780"/>
                  </a:lnTo>
                  <a:lnTo>
                    <a:pt x="1573891" y="16510"/>
                  </a:lnTo>
                  <a:lnTo>
                    <a:pt x="1633914" y="16510"/>
                  </a:lnTo>
                  <a:lnTo>
                    <a:pt x="1633867" y="15240"/>
                  </a:lnTo>
                  <a:lnTo>
                    <a:pt x="1632940" y="12700"/>
                  </a:lnTo>
                  <a:lnTo>
                    <a:pt x="1633982" y="11430"/>
                  </a:lnTo>
                  <a:close/>
                </a:path>
                <a:path w="2306955" h="1032509">
                  <a:moveTo>
                    <a:pt x="596239" y="8890"/>
                  </a:moveTo>
                  <a:lnTo>
                    <a:pt x="589189" y="12700"/>
                  </a:lnTo>
                  <a:lnTo>
                    <a:pt x="580604" y="16510"/>
                  </a:lnTo>
                  <a:lnTo>
                    <a:pt x="575274" y="20320"/>
                  </a:lnTo>
                  <a:lnTo>
                    <a:pt x="577989" y="24130"/>
                  </a:lnTo>
                  <a:lnTo>
                    <a:pt x="908192" y="24130"/>
                  </a:lnTo>
                  <a:lnTo>
                    <a:pt x="901988" y="22860"/>
                  </a:lnTo>
                  <a:lnTo>
                    <a:pt x="857910" y="20320"/>
                  </a:lnTo>
                  <a:lnTo>
                    <a:pt x="845346" y="16510"/>
                  </a:lnTo>
                  <a:lnTo>
                    <a:pt x="751624" y="16510"/>
                  </a:lnTo>
                  <a:lnTo>
                    <a:pt x="747280" y="11430"/>
                  </a:lnTo>
                  <a:lnTo>
                    <a:pt x="745851" y="10160"/>
                  </a:lnTo>
                  <a:lnTo>
                    <a:pt x="615024" y="10160"/>
                  </a:lnTo>
                  <a:lnTo>
                    <a:pt x="596239" y="8890"/>
                  </a:lnTo>
                  <a:close/>
                </a:path>
                <a:path w="2306955" h="1032509">
                  <a:moveTo>
                    <a:pt x="567297" y="19050"/>
                  </a:moveTo>
                  <a:lnTo>
                    <a:pt x="562419" y="21590"/>
                  </a:lnTo>
                  <a:lnTo>
                    <a:pt x="571545" y="21590"/>
                  </a:lnTo>
                  <a:lnTo>
                    <a:pt x="570114" y="20320"/>
                  </a:lnTo>
                  <a:lnTo>
                    <a:pt x="567297" y="19050"/>
                  </a:lnTo>
                  <a:close/>
                </a:path>
                <a:path w="2306955" h="1032509">
                  <a:moveTo>
                    <a:pt x="803376" y="6350"/>
                  </a:moveTo>
                  <a:lnTo>
                    <a:pt x="789520" y="8890"/>
                  </a:lnTo>
                  <a:lnTo>
                    <a:pt x="778921" y="10160"/>
                  </a:lnTo>
                  <a:lnTo>
                    <a:pt x="769567" y="12700"/>
                  </a:lnTo>
                  <a:lnTo>
                    <a:pt x="759447" y="16510"/>
                  </a:lnTo>
                  <a:lnTo>
                    <a:pt x="845346" y="16510"/>
                  </a:lnTo>
                  <a:lnTo>
                    <a:pt x="816283" y="8890"/>
                  </a:lnTo>
                  <a:lnTo>
                    <a:pt x="803376" y="6350"/>
                  </a:lnTo>
                  <a:close/>
                </a:path>
                <a:path w="2306955" h="1032509">
                  <a:moveTo>
                    <a:pt x="670928" y="0"/>
                  </a:moveTo>
                  <a:lnTo>
                    <a:pt x="653714" y="5080"/>
                  </a:lnTo>
                  <a:lnTo>
                    <a:pt x="634631" y="8890"/>
                  </a:lnTo>
                  <a:lnTo>
                    <a:pt x="615024" y="10160"/>
                  </a:lnTo>
                  <a:lnTo>
                    <a:pt x="745851" y="10160"/>
                  </a:lnTo>
                  <a:lnTo>
                    <a:pt x="744423" y="8890"/>
                  </a:lnTo>
                  <a:lnTo>
                    <a:pt x="731517" y="6350"/>
                  </a:lnTo>
                  <a:lnTo>
                    <a:pt x="671766" y="6350"/>
                  </a:lnTo>
                  <a:lnTo>
                    <a:pt x="670928" y="0"/>
                  </a:lnTo>
                  <a:close/>
                </a:path>
                <a:path w="2306955" h="1032509">
                  <a:moveTo>
                    <a:pt x="688417" y="1270"/>
                  </a:moveTo>
                  <a:lnTo>
                    <a:pt x="671766" y="6350"/>
                  </a:lnTo>
                  <a:lnTo>
                    <a:pt x="731517" y="6350"/>
                  </a:lnTo>
                  <a:lnTo>
                    <a:pt x="725064" y="5080"/>
                  </a:lnTo>
                  <a:lnTo>
                    <a:pt x="706289" y="2540"/>
                  </a:lnTo>
                  <a:lnTo>
                    <a:pt x="688417" y="1270"/>
                  </a:lnTo>
                  <a:close/>
                </a:path>
                <a:path w="2306955" h="1032509">
                  <a:moveTo>
                    <a:pt x="24155" y="210561"/>
                  </a:moveTo>
                  <a:lnTo>
                    <a:pt x="25323" y="214599"/>
                  </a:lnTo>
                  <a:lnTo>
                    <a:pt x="32981" y="215209"/>
                  </a:lnTo>
                  <a:lnTo>
                    <a:pt x="36245" y="218130"/>
                  </a:lnTo>
                  <a:lnTo>
                    <a:pt x="37089" y="212886"/>
                  </a:lnTo>
                  <a:lnTo>
                    <a:pt x="34010" y="211174"/>
                  </a:lnTo>
                  <a:lnTo>
                    <a:pt x="30295" y="211174"/>
                  </a:lnTo>
                  <a:lnTo>
                    <a:pt x="24155" y="210561"/>
                  </a:lnTo>
                  <a:close/>
                </a:path>
                <a:path w="2306955" h="1032509">
                  <a:moveTo>
                    <a:pt x="7543" y="222537"/>
                  </a:moveTo>
                  <a:lnTo>
                    <a:pt x="1485" y="223439"/>
                  </a:lnTo>
                  <a:lnTo>
                    <a:pt x="74" y="227348"/>
                  </a:lnTo>
                  <a:lnTo>
                    <a:pt x="0" y="231186"/>
                  </a:lnTo>
                  <a:lnTo>
                    <a:pt x="7391" y="228039"/>
                  </a:lnTo>
                  <a:lnTo>
                    <a:pt x="6271" y="228039"/>
                  </a:lnTo>
                  <a:lnTo>
                    <a:pt x="3487" y="227348"/>
                  </a:lnTo>
                  <a:lnTo>
                    <a:pt x="7543" y="222537"/>
                  </a:lnTo>
                  <a:close/>
                </a:path>
              </a:pathLst>
            </a:custGeom>
            <a:solidFill>
              <a:srgbClr val="82C5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56463" y="5762180"/>
              <a:ext cx="2312670" cy="830580"/>
            </a:xfrm>
            <a:custGeom>
              <a:avLst/>
              <a:gdLst/>
              <a:ahLst/>
              <a:cxnLst/>
              <a:rect l="l" t="t" r="r" b="b"/>
              <a:pathLst>
                <a:path w="2312670" h="830579">
                  <a:moveTo>
                    <a:pt x="5740" y="280441"/>
                  </a:moveTo>
                  <a:lnTo>
                    <a:pt x="4660" y="280809"/>
                  </a:lnTo>
                  <a:lnTo>
                    <a:pt x="2667" y="281089"/>
                  </a:lnTo>
                  <a:lnTo>
                    <a:pt x="5448" y="276339"/>
                  </a:lnTo>
                  <a:lnTo>
                    <a:pt x="812" y="278790"/>
                  </a:lnTo>
                  <a:lnTo>
                    <a:pt x="0" y="282028"/>
                  </a:lnTo>
                  <a:lnTo>
                    <a:pt x="241" y="284937"/>
                  </a:lnTo>
                  <a:lnTo>
                    <a:pt x="5740" y="280441"/>
                  </a:lnTo>
                  <a:close/>
                </a:path>
                <a:path w="2312670" h="830579">
                  <a:moveTo>
                    <a:pt x="30226" y="255765"/>
                  </a:moveTo>
                  <a:lnTo>
                    <a:pt x="21882" y="262293"/>
                  </a:lnTo>
                  <a:lnTo>
                    <a:pt x="17475" y="262610"/>
                  </a:lnTo>
                  <a:lnTo>
                    <a:pt x="18656" y="265252"/>
                  </a:lnTo>
                  <a:lnTo>
                    <a:pt x="24638" y="263461"/>
                  </a:lnTo>
                  <a:lnTo>
                    <a:pt x="27368" y="264680"/>
                  </a:lnTo>
                  <a:lnTo>
                    <a:pt x="30226" y="255765"/>
                  </a:lnTo>
                  <a:close/>
                </a:path>
                <a:path w="2312670" h="830579">
                  <a:moveTo>
                    <a:pt x="39179" y="255270"/>
                  </a:moveTo>
                  <a:lnTo>
                    <a:pt x="36868" y="256540"/>
                  </a:lnTo>
                  <a:lnTo>
                    <a:pt x="35255" y="262890"/>
                  </a:lnTo>
                  <a:lnTo>
                    <a:pt x="39179" y="255270"/>
                  </a:lnTo>
                  <a:close/>
                </a:path>
                <a:path w="2312670" h="830579">
                  <a:moveTo>
                    <a:pt x="59601" y="224929"/>
                  </a:moveTo>
                  <a:lnTo>
                    <a:pt x="57518" y="226060"/>
                  </a:lnTo>
                  <a:lnTo>
                    <a:pt x="58166" y="228600"/>
                  </a:lnTo>
                  <a:lnTo>
                    <a:pt x="59601" y="224929"/>
                  </a:lnTo>
                  <a:close/>
                </a:path>
                <a:path w="2312670" h="830579">
                  <a:moveTo>
                    <a:pt x="265493" y="128574"/>
                  </a:moveTo>
                  <a:lnTo>
                    <a:pt x="264502" y="128485"/>
                  </a:lnTo>
                  <a:lnTo>
                    <a:pt x="260400" y="128003"/>
                  </a:lnTo>
                  <a:lnTo>
                    <a:pt x="260438" y="128955"/>
                  </a:lnTo>
                  <a:lnTo>
                    <a:pt x="259549" y="130721"/>
                  </a:lnTo>
                  <a:lnTo>
                    <a:pt x="260629" y="131800"/>
                  </a:lnTo>
                  <a:lnTo>
                    <a:pt x="257606" y="133375"/>
                  </a:lnTo>
                  <a:lnTo>
                    <a:pt x="260705" y="133705"/>
                  </a:lnTo>
                  <a:lnTo>
                    <a:pt x="262509" y="130149"/>
                  </a:lnTo>
                  <a:lnTo>
                    <a:pt x="265493" y="128574"/>
                  </a:lnTo>
                  <a:close/>
                </a:path>
                <a:path w="2312670" h="830579">
                  <a:moveTo>
                    <a:pt x="271932" y="129540"/>
                  </a:moveTo>
                  <a:lnTo>
                    <a:pt x="270776" y="129540"/>
                  </a:lnTo>
                  <a:lnTo>
                    <a:pt x="266700" y="134620"/>
                  </a:lnTo>
                  <a:lnTo>
                    <a:pt x="271932" y="129540"/>
                  </a:lnTo>
                  <a:close/>
                </a:path>
                <a:path w="2312670" h="830579">
                  <a:moveTo>
                    <a:pt x="325450" y="104025"/>
                  </a:moveTo>
                  <a:lnTo>
                    <a:pt x="304292" y="117703"/>
                  </a:lnTo>
                  <a:lnTo>
                    <a:pt x="312293" y="114249"/>
                  </a:lnTo>
                  <a:lnTo>
                    <a:pt x="325374" y="106908"/>
                  </a:lnTo>
                  <a:lnTo>
                    <a:pt x="325450" y="104025"/>
                  </a:lnTo>
                  <a:close/>
                </a:path>
                <a:path w="2312670" h="830579">
                  <a:moveTo>
                    <a:pt x="396201" y="95250"/>
                  </a:moveTo>
                  <a:lnTo>
                    <a:pt x="390258" y="94627"/>
                  </a:lnTo>
                  <a:lnTo>
                    <a:pt x="389153" y="96291"/>
                  </a:lnTo>
                  <a:lnTo>
                    <a:pt x="386981" y="97663"/>
                  </a:lnTo>
                  <a:lnTo>
                    <a:pt x="387908" y="98844"/>
                  </a:lnTo>
                  <a:lnTo>
                    <a:pt x="395071" y="96862"/>
                  </a:lnTo>
                  <a:lnTo>
                    <a:pt x="396201" y="95250"/>
                  </a:lnTo>
                  <a:close/>
                </a:path>
                <a:path w="2312670" h="830579">
                  <a:moveTo>
                    <a:pt x="401078" y="86728"/>
                  </a:moveTo>
                  <a:lnTo>
                    <a:pt x="398132" y="85966"/>
                  </a:lnTo>
                  <a:lnTo>
                    <a:pt x="392988" y="87528"/>
                  </a:lnTo>
                  <a:lnTo>
                    <a:pt x="392493" y="92316"/>
                  </a:lnTo>
                  <a:lnTo>
                    <a:pt x="401078" y="86728"/>
                  </a:lnTo>
                  <a:close/>
                </a:path>
                <a:path w="2312670" h="830579">
                  <a:moveTo>
                    <a:pt x="403999" y="87490"/>
                  </a:moveTo>
                  <a:lnTo>
                    <a:pt x="403225" y="85331"/>
                  </a:lnTo>
                  <a:lnTo>
                    <a:pt x="401078" y="86728"/>
                  </a:lnTo>
                  <a:lnTo>
                    <a:pt x="403999" y="87490"/>
                  </a:lnTo>
                  <a:close/>
                </a:path>
                <a:path w="2312670" h="830579">
                  <a:moveTo>
                    <a:pt x="457619" y="70726"/>
                  </a:moveTo>
                  <a:lnTo>
                    <a:pt x="456984" y="70726"/>
                  </a:lnTo>
                  <a:lnTo>
                    <a:pt x="457085" y="71120"/>
                  </a:lnTo>
                  <a:lnTo>
                    <a:pt x="457619" y="70726"/>
                  </a:lnTo>
                  <a:close/>
                </a:path>
                <a:path w="2312670" h="830579">
                  <a:moveTo>
                    <a:pt x="467588" y="63500"/>
                  </a:moveTo>
                  <a:lnTo>
                    <a:pt x="457758" y="70624"/>
                  </a:lnTo>
                  <a:lnTo>
                    <a:pt x="463562" y="69850"/>
                  </a:lnTo>
                  <a:lnTo>
                    <a:pt x="467588" y="63500"/>
                  </a:lnTo>
                  <a:close/>
                </a:path>
                <a:path w="2312670" h="830579">
                  <a:moveTo>
                    <a:pt x="494169" y="69850"/>
                  </a:moveTo>
                  <a:lnTo>
                    <a:pt x="488353" y="70954"/>
                  </a:lnTo>
                  <a:lnTo>
                    <a:pt x="488416" y="71120"/>
                  </a:lnTo>
                  <a:lnTo>
                    <a:pt x="494169" y="69850"/>
                  </a:lnTo>
                  <a:close/>
                </a:path>
                <a:path w="2312670" h="830579">
                  <a:moveTo>
                    <a:pt x="545261" y="65163"/>
                  </a:moveTo>
                  <a:lnTo>
                    <a:pt x="541782" y="62611"/>
                  </a:lnTo>
                  <a:lnTo>
                    <a:pt x="534822" y="65697"/>
                  </a:lnTo>
                  <a:lnTo>
                    <a:pt x="531533" y="66319"/>
                  </a:lnTo>
                  <a:lnTo>
                    <a:pt x="529488" y="70510"/>
                  </a:lnTo>
                  <a:lnTo>
                    <a:pt x="541502" y="63538"/>
                  </a:lnTo>
                  <a:lnTo>
                    <a:pt x="545261" y="65163"/>
                  </a:lnTo>
                  <a:close/>
                </a:path>
                <a:path w="2312670" h="830579">
                  <a:moveTo>
                    <a:pt x="605142" y="55664"/>
                  </a:moveTo>
                  <a:lnTo>
                    <a:pt x="601192" y="54787"/>
                  </a:lnTo>
                  <a:lnTo>
                    <a:pt x="598817" y="55727"/>
                  </a:lnTo>
                  <a:lnTo>
                    <a:pt x="597916" y="55333"/>
                  </a:lnTo>
                  <a:lnTo>
                    <a:pt x="595807" y="55333"/>
                  </a:lnTo>
                  <a:lnTo>
                    <a:pt x="597992" y="58496"/>
                  </a:lnTo>
                  <a:lnTo>
                    <a:pt x="601218" y="57962"/>
                  </a:lnTo>
                  <a:lnTo>
                    <a:pt x="605142" y="55664"/>
                  </a:lnTo>
                  <a:close/>
                </a:path>
                <a:path w="2312670" h="830579">
                  <a:moveTo>
                    <a:pt x="611263" y="56007"/>
                  </a:moveTo>
                  <a:lnTo>
                    <a:pt x="609422" y="57150"/>
                  </a:lnTo>
                  <a:lnTo>
                    <a:pt x="603656" y="60960"/>
                  </a:lnTo>
                  <a:lnTo>
                    <a:pt x="610196" y="57683"/>
                  </a:lnTo>
                  <a:lnTo>
                    <a:pt x="611263" y="56007"/>
                  </a:lnTo>
                  <a:close/>
                </a:path>
                <a:path w="2312670" h="830579">
                  <a:moveTo>
                    <a:pt x="654583" y="57150"/>
                  </a:moveTo>
                  <a:lnTo>
                    <a:pt x="653897" y="56007"/>
                  </a:lnTo>
                  <a:lnTo>
                    <a:pt x="651827" y="58420"/>
                  </a:lnTo>
                  <a:lnTo>
                    <a:pt x="654583" y="57150"/>
                  </a:lnTo>
                  <a:close/>
                </a:path>
                <a:path w="2312670" h="830579">
                  <a:moveTo>
                    <a:pt x="681367" y="53340"/>
                  </a:moveTo>
                  <a:lnTo>
                    <a:pt x="677316" y="53340"/>
                  </a:lnTo>
                  <a:lnTo>
                    <a:pt x="676783" y="53594"/>
                  </a:lnTo>
                  <a:lnTo>
                    <a:pt x="681050" y="54610"/>
                  </a:lnTo>
                  <a:lnTo>
                    <a:pt x="681304" y="53594"/>
                  </a:lnTo>
                  <a:lnTo>
                    <a:pt x="681367" y="53340"/>
                  </a:lnTo>
                  <a:close/>
                </a:path>
                <a:path w="2312670" h="830579">
                  <a:moveTo>
                    <a:pt x="688568" y="54610"/>
                  </a:moveTo>
                  <a:lnTo>
                    <a:pt x="682650" y="48260"/>
                  </a:lnTo>
                  <a:lnTo>
                    <a:pt x="681367" y="53340"/>
                  </a:lnTo>
                  <a:lnTo>
                    <a:pt x="682904" y="53340"/>
                  </a:lnTo>
                  <a:lnTo>
                    <a:pt x="688568" y="54610"/>
                  </a:lnTo>
                  <a:close/>
                </a:path>
                <a:path w="2312670" h="830579">
                  <a:moveTo>
                    <a:pt x="862190" y="66776"/>
                  </a:moveTo>
                  <a:lnTo>
                    <a:pt x="861504" y="66471"/>
                  </a:lnTo>
                  <a:lnTo>
                    <a:pt x="860856" y="67310"/>
                  </a:lnTo>
                  <a:lnTo>
                    <a:pt x="862190" y="66776"/>
                  </a:lnTo>
                  <a:close/>
                </a:path>
                <a:path w="2312670" h="830579">
                  <a:moveTo>
                    <a:pt x="870458" y="63500"/>
                  </a:moveTo>
                  <a:lnTo>
                    <a:pt x="862190" y="66776"/>
                  </a:lnTo>
                  <a:lnTo>
                    <a:pt x="866190" y="68580"/>
                  </a:lnTo>
                  <a:lnTo>
                    <a:pt x="867918" y="67310"/>
                  </a:lnTo>
                  <a:lnTo>
                    <a:pt x="870458" y="63500"/>
                  </a:lnTo>
                  <a:close/>
                </a:path>
                <a:path w="2312670" h="830579">
                  <a:moveTo>
                    <a:pt x="965555" y="551370"/>
                  </a:moveTo>
                  <a:lnTo>
                    <a:pt x="964311" y="548640"/>
                  </a:lnTo>
                  <a:lnTo>
                    <a:pt x="962533" y="554990"/>
                  </a:lnTo>
                  <a:lnTo>
                    <a:pt x="962469" y="555828"/>
                  </a:lnTo>
                  <a:lnTo>
                    <a:pt x="965555" y="551370"/>
                  </a:lnTo>
                  <a:close/>
                </a:path>
                <a:path w="2312670" h="830579">
                  <a:moveTo>
                    <a:pt x="966571" y="549910"/>
                  </a:moveTo>
                  <a:lnTo>
                    <a:pt x="965555" y="551370"/>
                  </a:lnTo>
                  <a:lnTo>
                    <a:pt x="966355" y="553135"/>
                  </a:lnTo>
                  <a:lnTo>
                    <a:pt x="966470" y="551370"/>
                  </a:lnTo>
                  <a:lnTo>
                    <a:pt x="966571" y="549910"/>
                  </a:lnTo>
                  <a:close/>
                </a:path>
                <a:path w="2312670" h="830579">
                  <a:moveTo>
                    <a:pt x="975144" y="579031"/>
                  </a:moveTo>
                  <a:lnTo>
                    <a:pt x="973912" y="576592"/>
                  </a:lnTo>
                  <a:lnTo>
                    <a:pt x="974064" y="577977"/>
                  </a:lnTo>
                  <a:lnTo>
                    <a:pt x="974128" y="578599"/>
                  </a:lnTo>
                  <a:lnTo>
                    <a:pt x="972718" y="577977"/>
                  </a:lnTo>
                  <a:lnTo>
                    <a:pt x="974852" y="584733"/>
                  </a:lnTo>
                  <a:lnTo>
                    <a:pt x="974280" y="579843"/>
                  </a:lnTo>
                  <a:lnTo>
                    <a:pt x="974191" y="579031"/>
                  </a:lnTo>
                  <a:lnTo>
                    <a:pt x="974153" y="578700"/>
                  </a:lnTo>
                  <a:lnTo>
                    <a:pt x="974382" y="578700"/>
                  </a:lnTo>
                  <a:lnTo>
                    <a:pt x="975144" y="579031"/>
                  </a:lnTo>
                  <a:close/>
                </a:path>
                <a:path w="2312670" h="830579">
                  <a:moveTo>
                    <a:pt x="978027" y="584733"/>
                  </a:moveTo>
                  <a:lnTo>
                    <a:pt x="977468" y="579843"/>
                  </a:lnTo>
                  <a:lnTo>
                    <a:pt x="977379" y="579031"/>
                  </a:lnTo>
                  <a:lnTo>
                    <a:pt x="977341" y="578700"/>
                  </a:lnTo>
                  <a:lnTo>
                    <a:pt x="977023" y="579843"/>
                  </a:lnTo>
                  <a:lnTo>
                    <a:pt x="975144" y="579031"/>
                  </a:lnTo>
                  <a:lnTo>
                    <a:pt x="978027" y="584733"/>
                  </a:lnTo>
                  <a:close/>
                </a:path>
                <a:path w="2312670" h="830579">
                  <a:moveTo>
                    <a:pt x="981583" y="621030"/>
                  </a:moveTo>
                  <a:lnTo>
                    <a:pt x="977595" y="619480"/>
                  </a:lnTo>
                  <a:lnTo>
                    <a:pt x="978408" y="622300"/>
                  </a:lnTo>
                  <a:lnTo>
                    <a:pt x="981583" y="621030"/>
                  </a:lnTo>
                  <a:close/>
                </a:path>
                <a:path w="2312670" h="830579">
                  <a:moveTo>
                    <a:pt x="994587" y="670560"/>
                  </a:moveTo>
                  <a:lnTo>
                    <a:pt x="993863" y="670560"/>
                  </a:lnTo>
                  <a:lnTo>
                    <a:pt x="993927" y="670712"/>
                  </a:lnTo>
                  <a:lnTo>
                    <a:pt x="994587" y="670560"/>
                  </a:lnTo>
                  <a:close/>
                </a:path>
                <a:path w="2312670" h="830579">
                  <a:moveTo>
                    <a:pt x="1048004" y="321170"/>
                  </a:moveTo>
                  <a:lnTo>
                    <a:pt x="1042797" y="319100"/>
                  </a:lnTo>
                  <a:lnTo>
                    <a:pt x="1046721" y="322922"/>
                  </a:lnTo>
                  <a:lnTo>
                    <a:pt x="1048004" y="321170"/>
                  </a:lnTo>
                  <a:close/>
                </a:path>
                <a:path w="2312670" h="830579">
                  <a:moveTo>
                    <a:pt x="1102728" y="772160"/>
                  </a:moveTo>
                  <a:lnTo>
                    <a:pt x="1100340" y="769620"/>
                  </a:lnTo>
                  <a:lnTo>
                    <a:pt x="1099832" y="769861"/>
                  </a:lnTo>
                  <a:lnTo>
                    <a:pt x="1102728" y="772160"/>
                  </a:lnTo>
                  <a:close/>
                </a:path>
                <a:path w="2312670" h="830579">
                  <a:moveTo>
                    <a:pt x="1178013" y="147320"/>
                  </a:moveTo>
                  <a:lnTo>
                    <a:pt x="1173276" y="143510"/>
                  </a:lnTo>
                  <a:lnTo>
                    <a:pt x="1172210" y="143090"/>
                  </a:lnTo>
                  <a:lnTo>
                    <a:pt x="1178013" y="147320"/>
                  </a:lnTo>
                  <a:close/>
                </a:path>
                <a:path w="2312670" h="830579">
                  <a:moveTo>
                    <a:pt x="1251089" y="821690"/>
                  </a:moveTo>
                  <a:lnTo>
                    <a:pt x="1247025" y="822439"/>
                  </a:lnTo>
                  <a:lnTo>
                    <a:pt x="1247444" y="822960"/>
                  </a:lnTo>
                  <a:lnTo>
                    <a:pt x="1251089" y="821690"/>
                  </a:lnTo>
                  <a:close/>
                </a:path>
                <a:path w="2312670" h="830579">
                  <a:moveTo>
                    <a:pt x="1316672" y="698614"/>
                  </a:moveTo>
                  <a:lnTo>
                    <a:pt x="1314729" y="696531"/>
                  </a:lnTo>
                  <a:lnTo>
                    <a:pt x="1312786" y="702995"/>
                  </a:lnTo>
                  <a:lnTo>
                    <a:pt x="1316672" y="698614"/>
                  </a:lnTo>
                  <a:close/>
                </a:path>
                <a:path w="2312670" h="830579">
                  <a:moveTo>
                    <a:pt x="1329512" y="427990"/>
                  </a:moveTo>
                  <a:lnTo>
                    <a:pt x="1329004" y="427024"/>
                  </a:lnTo>
                  <a:lnTo>
                    <a:pt x="1328521" y="427990"/>
                  </a:lnTo>
                  <a:lnTo>
                    <a:pt x="1328940" y="428320"/>
                  </a:lnTo>
                  <a:lnTo>
                    <a:pt x="1329512" y="427990"/>
                  </a:lnTo>
                  <a:close/>
                </a:path>
                <a:path w="2312670" h="830579">
                  <a:moveTo>
                    <a:pt x="1330439" y="424180"/>
                  </a:moveTo>
                  <a:lnTo>
                    <a:pt x="1328978" y="421640"/>
                  </a:lnTo>
                  <a:lnTo>
                    <a:pt x="1324216" y="417830"/>
                  </a:lnTo>
                  <a:lnTo>
                    <a:pt x="1329004" y="427024"/>
                  </a:lnTo>
                  <a:lnTo>
                    <a:pt x="1330439" y="424180"/>
                  </a:lnTo>
                  <a:close/>
                </a:path>
                <a:path w="2312670" h="830579">
                  <a:moveTo>
                    <a:pt x="1331696" y="430530"/>
                  </a:moveTo>
                  <a:lnTo>
                    <a:pt x="1328940" y="428320"/>
                  </a:lnTo>
                  <a:lnTo>
                    <a:pt x="1327353" y="429260"/>
                  </a:lnTo>
                  <a:lnTo>
                    <a:pt x="1327835" y="430530"/>
                  </a:lnTo>
                  <a:lnTo>
                    <a:pt x="1331696" y="430530"/>
                  </a:lnTo>
                  <a:close/>
                </a:path>
                <a:path w="2312670" h="830579">
                  <a:moveTo>
                    <a:pt x="1348320" y="581660"/>
                  </a:moveTo>
                  <a:lnTo>
                    <a:pt x="1345742" y="580390"/>
                  </a:lnTo>
                  <a:lnTo>
                    <a:pt x="1346377" y="578091"/>
                  </a:lnTo>
                  <a:lnTo>
                    <a:pt x="1344891" y="580390"/>
                  </a:lnTo>
                  <a:lnTo>
                    <a:pt x="1348308" y="581837"/>
                  </a:lnTo>
                  <a:lnTo>
                    <a:pt x="1348320" y="581660"/>
                  </a:lnTo>
                  <a:close/>
                </a:path>
                <a:path w="2312670" h="830579">
                  <a:moveTo>
                    <a:pt x="1975929" y="110490"/>
                  </a:moveTo>
                  <a:lnTo>
                    <a:pt x="1934921" y="97790"/>
                  </a:lnTo>
                  <a:lnTo>
                    <a:pt x="1867344" y="78740"/>
                  </a:lnTo>
                  <a:lnTo>
                    <a:pt x="1808060" y="63500"/>
                  </a:lnTo>
                  <a:lnTo>
                    <a:pt x="1779739" y="57150"/>
                  </a:lnTo>
                  <a:lnTo>
                    <a:pt x="1728025" y="49530"/>
                  </a:lnTo>
                  <a:lnTo>
                    <a:pt x="1707019" y="46990"/>
                  </a:lnTo>
                  <a:lnTo>
                    <a:pt x="1675523" y="43180"/>
                  </a:lnTo>
                  <a:lnTo>
                    <a:pt x="1622196" y="41910"/>
                  </a:lnTo>
                  <a:lnTo>
                    <a:pt x="1628711" y="44450"/>
                  </a:lnTo>
                  <a:lnTo>
                    <a:pt x="1621675" y="46990"/>
                  </a:lnTo>
                  <a:lnTo>
                    <a:pt x="1615325" y="46990"/>
                  </a:lnTo>
                  <a:lnTo>
                    <a:pt x="1613776" y="45720"/>
                  </a:lnTo>
                  <a:lnTo>
                    <a:pt x="1604048" y="49530"/>
                  </a:lnTo>
                  <a:lnTo>
                    <a:pt x="1594802" y="49530"/>
                  </a:lnTo>
                  <a:lnTo>
                    <a:pt x="1598714" y="44450"/>
                  </a:lnTo>
                  <a:lnTo>
                    <a:pt x="1570253" y="44450"/>
                  </a:lnTo>
                  <a:lnTo>
                    <a:pt x="1500174" y="49530"/>
                  </a:lnTo>
                  <a:lnTo>
                    <a:pt x="1464729" y="53340"/>
                  </a:lnTo>
                  <a:lnTo>
                    <a:pt x="1459814" y="55880"/>
                  </a:lnTo>
                  <a:lnTo>
                    <a:pt x="1451267" y="58420"/>
                  </a:lnTo>
                  <a:lnTo>
                    <a:pt x="1443062" y="59690"/>
                  </a:lnTo>
                  <a:lnTo>
                    <a:pt x="1439138" y="63500"/>
                  </a:lnTo>
                  <a:lnTo>
                    <a:pt x="1436751" y="62230"/>
                  </a:lnTo>
                  <a:lnTo>
                    <a:pt x="1438744" y="62230"/>
                  </a:lnTo>
                  <a:lnTo>
                    <a:pt x="1439913" y="60960"/>
                  </a:lnTo>
                  <a:lnTo>
                    <a:pt x="1420291" y="66040"/>
                  </a:lnTo>
                  <a:lnTo>
                    <a:pt x="1406499" y="68580"/>
                  </a:lnTo>
                  <a:lnTo>
                    <a:pt x="1392885" y="69850"/>
                  </a:lnTo>
                  <a:lnTo>
                    <a:pt x="1373822" y="69850"/>
                  </a:lnTo>
                  <a:lnTo>
                    <a:pt x="1326083" y="82550"/>
                  </a:lnTo>
                  <a:lnTo>
                    <a:pt x="1279588" y="97790"/>
                  </a:lnTo>
                  <a:lnTo>
                    <a:pt x="1234541" y="116840"/>
                  </a:lnTo>
                  <a:lnTo>
                    <a:pt x="1191158" y="139700"/>
                  </a:lnTo>
                  <a:lnTo>
                    <a:pt x="1174267" y="150025"/>
                  </a:lnTo>
                  <a:lnTo>
                    <a:pt x="1172476" y="148590"/>
                  </a:lnTo>
                  <a:lnTo>
                    <a:pt x="1167752" y="144780"/>
                  </a:lnTo>
                  <a:lnTo>
                    <a:pt x="1168869" y="143510"/>
                  </a:lnTo>
                  <a:lnTo>
                    <a:pt x="1170000" y="142240"/>
                  </a:lnTo>
                  <a:lnTo>
                    <a:pt x="1172210" y="143090"/>
                  </a:lnTo>
                  <a:lnTo>
                    <a:pt x="1171028" y="142240"/>
                  </a:lnTo>
                  <a:lnTo>
                    <a:pt x="1167587" y="139738"/>
                  </a:lnTo>
                  <a:lnTo>
                    <a:pt x="1167587" y="201930"/>
                  </a:lnTo>
                  <a:lnTo>
                    <a:pt x="1166977" y="201612"/>
                  </a:lnTo>
                  <a:lnTo>
                    <a:pt x="1167206" y="201371"/>
                  </a:lnTo>
                  <a:lnTo>
                    <a:pt x="1167587" y="201930"/>
                  </a:lnTo>
                  <a:lnTo>
                    <a:pt x="1167587" y="139738"/>
                  </a:lnTo>
                  <a:lnTo>
                    <a:pt x="1164056" y="137160"/>
                  </a:lnTo>
                  <a:lnTo>
                    <a:pt x="1152893" y="128270"/>
                  </a:lnTo>
                  <a:lnTo>
                    <a:pt x="1141653" y="118110"/>
                  </a:lnTo>
                  <a:lnTo>
                    <a:pt x="1135964" y="113030"/>
                  </a:lnTo>
                  <a:lnTo>
                    <a:pt x="1127442" y="105410"/>
                  </a:lnTo>
                  <a:lnTo>
                    <a:pt x="1120190" y="101600"/>
                  </a:lnTo>
                  <a:lnTo>
                    <a:pt x="1113840" y="99060"/>
                  </a:lnTo>
                  <a:lnTo>
                    <a:pt x="1107300" y="96520"/>
                  </a:lnTo>
                  <a:lnTo>
                    <a:pt x="1099464" y="91440"/>
                  </a:lnTo>
                  <a:lnTo>
                    <a:pt x="1093203" y="85090"/>
                  </a:lnTo>
                  <a:lnTo>
                    <a:pt x="1083005" y="78740"/>
                  </a:lnTo>
                  <a:lnTo>
                    <a:pt x="1071460" y="73660"/>
                  </a:lnTo>
                  <a:lnTo>
                    <a:pt x="1066317" y="71120"/>
                  </a:lnTo>
                  <a:lnTo>
                    <a:pt x="1061173" y="68580"/>
                  </a:lnTo>
                  <a:lnTo>
                    <a:pt x="1058697" y="71120"/>
                  </a:lnTo>
                  <a:lnTo>
                    <a:pt x="1051483" y="71120"/>
                  </a:lnTo>
                  <a:lnTo>
                    <a:pt x="1041869" y="67310"/>
                  </a:lnTo>
                  <a:lnTo>
                    <a:pt x="1032179" y="63500"/>
                  </a:lnTo>
                  <a:lnTo>
                    <a:pt x="1035621" y="60960"/>
                  </a:lnTo>
                  <a:lnTo>
                    <a:pt x="1039075" y="58420"/>
                  </a:lnTo>
                  <a:lnTo>
                    <a:pt x="1004112" y="45720"/>
                  </a:lnTo>
                  <a:lnTo>
                    <a:pt x="972883" y="35560"/>
                  </a:lnTo>
                  <a:lnTo>
                    <a:pt x="968984" y="34290"/>
                  </a:lnTo>
                  <a:lnTo>
                    <a:pt x="965073" y="33020"/>
                  </a:lnTo>
                  <a:lnTo>
                    <a:pt x="924191" y="22860"/>
                  </a:lnTo>
                  <a:lnTo>
                    <a:pt x="883653" y="17780"/>
                  </a:lnTo>
                  <a:lnTo>
                    <a:pt x="880694" y="12700"/>
                  </a:lnTo>
                  <a:lnTo>
                    <a:pt x="867486" y="11430"/>
                  </a:lnTo>
                  <a:lnTo>
                    <a:pt x="801966" y="5080"/>
                  </a:lnTo>
                  <a:lnTo>
                    <a:pt x="763193" y="2540"/>
                  </a:lnTo>
                  <a:lnTo>
                    <a:pt x="724662" y="5080"/>
                  </a:lnTo>
                  <a:lnTo>
                    <a:pt x="713130" y="2540"/>
                  </a:lnTo>
                  <a:lnTo>
                    <a:pt x="686993" y="0"/>
                  </a:lnTo>
                  <a:lnTo>
                    <a:pt x="675525" y="0"/>
                  </a:lnTo>
                  <a:lnTo>
                    <a:pt x="663613" y="2540"/>
                  </a:lnTo>
                  <a:lnTo>
                    <a:pt x="654507" y="3810"/>
                  </a:lnTo>
                  <a:lnTo>
                    <a:pt x="646557" y="6350"/>
                  </a:lnTo>
                  <a:lnTo>
                    <a:pt x="638124" y="10160"/>
                  </a:lnTo>
                  <a:lnTo>
                    <a:pt x="631266" y="11430"/>
                  </a:lnTo>
                  <a:lnTo>
                    <a:pt x="626922" y="7620"/>
                  </a:lnTo>
                  <a:lnTo>
                    <a:pt x="624179" y="6350"/>
                  </a:lnTo>
                  <a:lnTo>
                    <a:pt x="606920" y="6350"/>
                  </a:lnTo>
                  <a:lnTo>
                    <a:pt x="590232" y="5080"/>
                  </a:lnTo>
                  <a:lnTo>
                    <a:pt x="574548" y="6350"/>
                  </a:lnTo>
                  <a:lnTo>
                    <a:pt x="560285" y="11430"/>
                  </a:lnTo>
                  <a:lnTo>
                    <a:pt x="559168" y="7620"/>
                  </a:lnTo>
                  <a:lnTo>
                    <a:pt x="544410" y="12700"/>
                  </a:lnTo>
                  <a:lnTo>
                    <a:pt x="527913" y="16510"/>
                  </a:lnTo>
                  <a:lnTo>
                    <a:pt x="510832" y="19050"/>
                  </a:lnTo>
                  <a:lnTo>
                    <a:pt x="494322" y="20320"/>
                  </a:lnTo>
                  <a:lnTo>
                    <a:pt x="488315" y="24130"/>
                  </a:lnTo>
                  <a:lnTo>
                    <a:pt x="480949" y="26670"/>
                  </a:lnTo>
                  <a:lnTo>
                    <a:pt x="476440" y="30480"/>
                  </a:lnTo>
                  <a:lnTo>
                    <a:pt x="479005" y="31750"/>
                  </a:lnTo>
                  <a:lnTo>
                    <a:pt x="471170" y="34290"/>
                  </a:lnTo>
                  <a:lnTo>
                    <a:pt x="471411" y="33020"/>
                  </a:lnTo>
                  <a:lnTo>
                    <a:pt x="472681" y="26670"/>
                  </a:lnTo>
                  <a:lnTo>
                    <a:pt x="465277" y="33020"/>
                  </a:lnTo>
                  <a:lnTo>
                    <a:pt x="471932" y="25400"/>
                  </a:lnTo>
                  <a:lnTo>
                    <a:pt x="438683" y="31750"/>
                  </a:lnTo>
                  <a:lnTo>
                    <a:pt x="407454" y="40640"/>
                  </a:lnTo>
                  <a:lnTo>
                    <a:pt x="377024" y="50800"/>
                  </a:lnTo>
                  <a:lnTo>
                    <a:pt x="346189" y="62230"/>
                  </a:lnTo>
                  <a:lnTo>
                    <a:pt x="333349" y="63500"/>
                  </a:lnTo>
                  <a:lnTo>
                    <a:pt x="317423" y="69850"/>
                  </a:lnTo>
                  <a:lnTo>
                    <a:pt x="299554" y="77470"/>
                  </a:lnTo>
                  <a:lnTo>
                    <a:pt x="280898" y="82550"/>
                  </a:lnTo>
                  <a:lnTo>
                    <a:pt x="269532" y="88900"/>
                  </a:lnTo>
                  <a:lnTo>
                    <a:pt x="256209" y="95250"/>
                  </a:lnTo>
                  <a:lnTo>
                    <a:pt x="243992" y="101600"/>
                  </a:lnTo>
                  <a:lnTo>
                    <a:pt x="235927" y="110490"/>
                  </a:lnTo>
                  <a:lnTo>
                    <a:pt x="233654" y="106680"/>
                  </a:lnTo>
                  <a:lnTo>
                    <a:pt x="218998" y="114300"/>
                  </a:lnTo>
                  <a:lnTo>
                    <a:pt x="202793" y="121920"/>
                  </a:lnTo>
                  <a:lnTo>
                    <a:pt x="185572" y="130810"/>
                  </a:lnTo>
                  <a:lnTo>
                    <a:pt x="167944" y="139700"/>
                  </a:lnTo>
                  <a:lnTo>
                    <a:pt x="160299" y="144780"/>
                  </a:lnTo>
                  <a:lnTo>
                    <a:pt x="156286" y="149860"/>
                  </a:lnTo>
                  <a:lnTo>
                    <a:pt x="153149" y="153670"/>
                  </a:lnTo>
                  <a:lnTo>
                    <a:pt x="148170" y="160020"/>
                  </a:lnTo>
                  <a:lnTo>
                    <a:pt x="145554" y="157480"/>
                  </a:lnTo>
                  <a:lnTo>
                    <a:pt x="135636" y="166370"/>
                  </a:lnTo>
                  <a:lnTo>
                    <a:pt x="135750" y="168910"/>
                  </a:lnTo>
                  <a:lnTo>
                    <a:pt x="135877" y="171450"/>
                  </a:lnTo>
                  <a:lnTo>
                    <a:pt x="135940" y="172720"/>
                  </a:lnTo>
                  <a:lnTo>
                    <a:pt x="133997" y="179070"/>
                  </a:lnTo>
                  <a:lnTo>
                    <a:pt x="124409" y="182880"/>
                  </a:lnTo>
                  <a:lnTo>
                    <a:pt x="125069" y="185420"/>
                  </a:lnTo>
                  <a:lnTo>
                    <a:pt x="115481" y="189230"/>
                  </a:lnTo>
                  <a:lnTo>
                    <a:pt x="120053" y="182880"/>
                  </a:lnTo>
                  <a:lnTo>
                    <a:pt x="123786" y="177800"/>
                  </a:lnTo>
                  <a:lnTo>
                    <a:pt x="126784" y="171450"/>
                  </a:lnTo>
                  <a:lnTo>
                    <a:pt x="129133" y="165100"/>
                  </a:lnTo>
                  <a:lnTo>
                    <a:pt x="119519" y="172720"/>
                  </a:lnTo>
                  <a:lnTo>
                    <a:pt x="111480" y="181610"/>
                  </a:lnTo>
                  <a:lnTo>
                    <a:pt x="103962" y="189230"/>
                  </a:lnTo>
                  <a:lnTo>
                    <a:pt x="95923" y="191770"/>
                  </a:lnTo>
                  <a:lnTo>
                    <a:pt x="87934" y="198120"/>
                  </a:lnTo>
                  <a:lnTo>
                    <a:pt x="82181" y="203200"/>
                  </a:lnTo>
                  <a:lnTo>
                    <a:pt x="79121" y="208280"/>
                  </a:lnTo>
                  <a:lnTo>
                    <a:pt x="79184" y="210337"/>
                  </a:lnTo>
                  <a:lnTo>
                    <a:pt x="70523" y="215900"/>
                  </a:lnTo>
                  <a:lnTo>
                    <a:pt x="74980" y="209550"/>
                  </a:lnTo>
                  <a:lnTo>
                    <a:pt x="66446" y="217170"/>
                  </a:lnTo>
                  <a:lnTo>
                    <a:pt x="61150" y="220980"/>
                  </a:lnTo>
                  <a:lnTo>
                    <a:pt x="59651" y="224790"/>
                  </a:lnTo>
                  <a:lnTo>
                    <a:pt x="59601" y="224929"/>
                  </a:lnTo>
                  <a:lnTo>
                    <a:pt x="62191" y="223520"/>
                  </a:lnTo>
                  <a:lnTo>
                    <a:pt x="64770" y="222250"/>
                  </a:lnTo>
                  <a:lnTo>
                    <a:pt x="63309" y="227330"/>
                  </a:lnTo>
                  <a:lnTo>
                    <a:pt x="56172" y="234950"/>
                  </a:lnTo>
                  <a:lnTo>
                    <a:pt x="61455" y="237490"/>
                  </a:lnTo>
                  <a:lnTo>
                    <a:pt x="64211" y="232410"/>
                  </a:lnTo>
                  <a:lnTo>
                    <a:pt x="63665" y="231140"/>
                  </a:lnTo>
                  <a:lnTo>
                    <a:pt x="68973" y="227330"/>
                  </a:lnTo>
                  <a:lnTo>
                    <a:pt x="69037" y="228600"/>
                  </a:lnTo>
                  <a:lnTo>
                    <a:pt x="69100" y="229870"/>
                  </a:lnTo>
                  <a:lnTo>
                    <a:pt x="69164" y="231140"/>
                  </a:lnTo>
                  <a:lnTo>
                    <a:pt x="69240" y="232410"/>
                  </a:lnTo>
                  <a:lnTo>
                    <a:pt x="57912" y="245110"/>
                  </a:lnTo>
                  <a:lnTo>
                    <a:pt x="52387" y="245110"/>
                  </a:lnTo>
                  <a:lnTo>
                    <a:pt x="50215" y="243840"/>
                  </a:lnTo>
                  <a:lnTo>
                    <a:pt x="51092" y="240030"/>
                  </a:lnTo>
                  <a:lnTo>
                    <a:pt x="51777" y="236220"/>
                  </a:lnTo>
                  <a:lnTo>
                    <a:pt x="49022" y="236220"/>
                  </a:lnTo>
                  <a:lnTo>
                    <a:pt x="39179" y="255270"/>
                  </a:lnTo>
                  <a:lnTo>
                    <a:pt x="46164" y="251460"/>
                  </a:lnTo>
                  <a:lnTo>
                    <a:pt x="46875" y="256540"/>
                  </a:lnTo>
                  <a:lnTo>
                    <a:pt x="49999" y="251460"/>
                  </a:lnTo>
                  <a:lnTo>
                    <a:pt x="53136" y="246380"/>
                  </a:lnTo>
                  <a:lnTo>
                    <a:pt x="55499" y="250190"/>
                  </a:lnTo>
                  <a:lnTo>
                    <a:pt x="59397" y="246380"/>
                  </a:lnTo>
                  <a:lnTo>
                    <a:pt x="60706" y="245110"/>
                  </a:lnTo>
                  <a:lnTo>
                    <a:pt x="64604" y="241300"/>
                  </a:lnTo>
                  <a:lnTo>
                    <a:pt x="81521" y="227330"/>
                  </a:lnTo>
                  <a:lnTo>
                    <a:pt x="83070" y="226060"/>
                  </a:lnTo>
                  <a:lnTo>
                    <a:pt x="87071" y="222250"/>
                  </a:lnTo>
                  <a:lnTo>
                    <a:pt x="91071" y="218440"/>
                  </a:lnTo>
                  <a:lnTo>
                    <a:pt x="92405" y="217170"/>
                  </a:lnTo>
                  <a:lnTo>
                    <a:pt x="84315" y="218440"/>
                  </a:lnTo>
                  <a:lnTo>
                    <a:pt x="86639" y="215900"/>
                  </a:lnTo>
                  <a:lnTo>
                    <a:pt x="90119" y="212090"/>
                  </a:lnTo>
                  <a:lnTo>
                    <a:pt x="92316" y="209550"/>
                  </a:lnTo>
                  <a:lnTo>
                    <a:pt x="95592" y="205740"/>
                  </a:lnTo>
                  <a:lnTo>
                    <a:pt x="101625" y="200660"/>
                  </a:lnTo>
                  <a:lnTo>
                    <a:pt x="109118" y="198120"/>
                  </a:lnTo>
                  <a:lnTo>
                    <a:pt x="105981" y="201930"/>
                  </a:lnTo>
                  <a:lnTo>
                    <a:pt x="110134" y="200660"/>
                  </a:lnTo>
                  <a:lnTo>
                    <a:pt x="111607" y="203200"/>
                  </a:lnTo>
                  <a:lnTo>
                    <a:pt x="113195" y="200660"/>
                  </a:lnTo>
                  <a:lnTo>
                    <a:pt x="114515" y="198120"/>
                  </a:lnTo>
                  <a:lnTo>
                    <a:pt x="117373" y="196850"/>
                  </a:lnTo>
                  <a:lnTo>
                    <a:pt x="117487" y="205740"/>
                  </a:lnTo>
                  <a:lnTo>
                    <a:pt x="120294" y="198120"/>
                  </a:lnTo>
                  <a:lnTo>
                    <a:pt x="121627" y="196850"/>
                  </a:lnTo>
                  <a:lnTo>
                    <a:pt x="128270" y="190500"/>
                  </a:lnTo>
                  <a:lnTo>
                    <a:pt x="130505" y="189230"/>
                  </a:lnTo>
                  <a:lnTo>
                    <a:pt x="137210" y="185420"/>
                  </a:lnTo>
                  <a:lnTo>
                    <a:pt x="142875" y="180340"/>
                  </a:lnTo>
                  <a:lnTo>
                    <a:pt x="142265" y="182880"/>
                  </a:lnTo>
                  <a:lnTo>
                    <a:pt x="148183" y="180340"/>
                  </a:lnTo>
                  <a:lnTo>
                    <a:pt x="146888" y="179070"/>
                  </a:lnTo>
                  <a:lnTo>
                    <a:pt x="144449" y="177800"/>
                  </a:lnTo>
                  <a:lnTo>
                    <a:pt x="146913" y="175260"/>
                  </a:lnTo>
                  <a:lnTo>
                    <a:pt x="155448" y="171450"/>
                  </a:lnTo>
                  <a:lnTo>
                    <a:pt x="154127" y="178600"/>
                  </a:lnTo>
                  <a:lnTo>
                    <a:pt x="154051" y="179070"/>
                  </a:lnTo>
                  <a:lnTo>
                    <a:pt x="162852" y="177800"/>
                  </a:lnTo>
                  <a:lnTo>
                    <a:pt x="171043" y="171450"/>
                  </a:lnTo>
                  <a:lnTo>
                    <a:pt x="174320" y="168910"/>
                  </a:lnTo>
                  <a:lnTo>
                    <a:pt x="186270" y="160020"/>
                  </a:lnTo>
                  <a:lnTo>
                    <a:pt x="187972" y="158750"/>
                  </a:lnTo>
                  <a:lnTo>
                    <a:pt x="202653" y="151130"/>
                  </a:lnTo>
                  <a:lnTo>
                    <a:pt x="217182" y="144780"/>
                  </a:lnTo>
                  <a:lnTo>
                    <a:pt x="226682" y="139700"/>
                  </a:lnTo>
                  <a:lnTo>
                    <a:pt x="236131" y="132080"/>
                  </a:lnTo>
                  <a:lnTo>
                    <a:pt x="245262" y="125730"/>
                  </a:lnTo>
                  <a:lnTo>
                    <a:pt x="253809" y="119380"/>
                  </a:lnTo>
                  <a:lnTo>
                    <a:pt x="259448" y="118110"/>
                  </a:lnTo>
                  <a:lnTo>
                    <a:pt x="260883" y="119380"/>
                  </a:lnTo>
                  <a:lnTo>
                    <a:pt x="262089" y="120650"/>
                  </a:lnTo>
                  <a:lnTo>
                    <a:pt x="267030" y="118110"/>
                  </a:lnTo>
                  <a:lnTo>
                    <a:pt x="268871" y="121920"/>
                  </a:lnTo>
                  <a:lnTo>
                    <a:pt x="272453" y="124460"/>
                  </a:lnTo>
                  <a:lnTo>
                    <a:pt x="273240" y="128270"/>
                  </a:lnTo>
                  <a:lnTo>
                    <a:pt x="271932" y="129540"/>
                  </a:lnTo>
                  <a:lnTo>
                    <a:pt x="275628" y="129540"/>
                  </a:lnTo>
                  <a:lnTo>
                    <a:pt x="280682" y="128270"/>
                  </a:lnTo>
                  <a:lnTo>
                    <a:pt x="285381" y="125730"/>
                  </a:lnTo>
                  <a:lnTo>
                    <a:pt x="288391" y="125730"/>
                  </a:lnTo>
                  <a:lnTo>
                    <a:pt x="283527" y="132080"/>
                  </a:lnTo>
                  <a:lnTo>
                    <a:pt x="289445" y="129540"/>
                  </a:lnTo>
                  <a:lnTo>
                    <a:pt x="289941" y="125730"/>
                  </a:lnTo>
                  <a:lnTo>
                    <a:pt x="286575" y="124460"/>
                  </a:lnTo>
                  <a:lnTo>
                    <a:pt x="280631" y="124460"/>
                  </a:lnTo>
                  <a:lnTo>
                    <a:pt x="273380" y="125730"/>
                  </a:lnTo>
                  <a:lnTo>
                    <a:pt x="272440" y="123190"/>
                  </a:lnTo>
                  <a:lnTo>
                    <a:pt x="279196" y="119380"/>
                  </a:lnTo>
                  <a:lnTo>
                    <a:pt x="281203" y="118110"/>
                  </a:lnTo>
                  <a:lnTo>
                    <a:pt x="285203" y="115570"/>
                  </a:lnTo>
                  <a:lnTo>
                    <a:pt x="282028" y="113030"/>
                  </a:lnTo>
                  <a:lnTo>
                    <a:pt x="289026" y="110490"/>
                  </a:lnTo>
                  <a:lnTo>
                    <a:pt x="324878" y="97790"/>
                  </a:lnTo>
                  <a:lnTo>
                    <a:pt x="332905" y="94221"/>
                  </a:lnTo>
                  <a:lnTo>
                    <a:pt x="332828" y="96520"/>
                  </a:lnTo>
                  <a:lnTo>
                    <a:pt x="332740" y="99060"/>
                  </a:lnTo>
                  <a:lnTo>
                    <a:pt x="338797" y="99060"/>
                  </a:lnTo>
                  <a:lnTo>
                    <a:pt x="345617" y="93980"/>
                  </a:lnTo>
                  <a:lnTo>
                    <a:pt x="350126" y="91440"/>
                  </a:lnTo>
                  <a:lnTo>
                    <a:pt x="354634" y="88900"/>
                  </a:lnTo>
                  <a:lnTo>
                    <a:pt x="365404" y="85090"/>
                  </a:lnTo>
                  <a:lnTo>
                    <a:pt x="377469" y="81280"/>
                  </a:lnTo>
                  <a:lnTo>
                    <a:pt x="376389" y="78740"/>
                  </a:lnTo>
                  <a:lnTo>
                    <a:pt x="375856" y="77470"/>
                  </a:lnTo>
                  <a:lnTo>
                    <a:pt x="370547" y="78740"/>
                  </a:lnTo>
                  <a:lnTo>
                    <a:pt x="370865" y="74930"/>
                  </a:lnTo>
                  <a:lnTo>
                    <a:pt x="370979" y="73660"/>
                  </a:lnTo>
                  <a:lnTo>
                    <a:pt x="373202" y="72390"/>
                  </a:lnTo>
                  <a:lnTo>
                    <a:pt x="376593" y="69850"/>
                  </a:lnTo>
                  <a:lnTo>
                    <a:pt x="380796" y="68580"/>
                  </a:lnTo>
                  <a:lnTo>
                    <a:pt x="384492" y="72390"/>
                  </a:lnTo>
                  <a:lnTo>
                    <a:pt x="385787" y="80010"/>
                  </a:lnTo>
                  <a:lnTo>
                    <a:pt x="400380" y="74930"/>
                  </a:lnTo>
                  <a:lnTo>
                    <a:pt x="395808" y="80010"/>
                  </a:lnTo>
                  <a:lnTo>
                    <a:pt x="382663" y="83820"/>
                  </a:lnTo>
                  <a:lnTo>
                    <a:pt x="384022" y="86360"/>
                  </a:lnTo>
                  <a:lnTo>
                    <a:pt x="377126" y="92710"/>
                  </a:lnTo>
                  <a:lnTo>
                    <a:pt x="366166" y="97790"/>
                  </a:lnTo>
                  <a:lnTo>
                    <a:pt x="354825" y="100330"/>
                  </a:lnTo>
                  <a:lnTo>
                    <a:pt x="346773" y="101600"/>
                  </a:lnTo>
                  <a:lnTo>
                    <a:pt x="343903" y="105410"/>
                  </a:lnTo>
                  <a:lnTo>
                    <a:pt x="347840" y="104140"/>
                  </a:lnTo>
                  <a:lnTo>
                    <a:pt x="353682" y="102870"/>
                  </a:lnTo>
                  <a:lnTo>
                    <a:pt x="356527" y="105410"/>
                  </a:lnTo>
                  <a:lnTo>
                    <a:pt x="361454" y="102870"/>
                  </a:lnTo>
                  <a:lnTo>
                    <a:pt x="363918" y="101600"/>
                  </a:lnTo>
                  <a:lnTo>
                    <a:pt x="370662" y="99060"/>
                  </a:lnTo>
                  <a:lnTo>
                    <a:pt x="378650" y="93980"/>
                  </a:lnTo>
                  <a:lnTo>
                    <a:pt x="389763" y="90170"/>
                  </a:lnTo>
                  <a:lnTo>
                    <a:pt x="389432" y="88900"/>
                  </a:lnTo>
                  <a:lnTo>
                    <a:pt x="389102" y="87630"/>
                  </a:lnTo>
                  <a:lnTo>
                    <a:pt x="382866" y="88900"/>
                  </a:lnTo>
                  <a:lnTo>
                    <a:pt x="390448" y="83820"/>
                  </a:lnTo>
                  <a:lnTo>
                    <a:pt x="399872" y="78740"/>
                  </a:lnTo>
                  <a:lnTo>
                    <a:pt x="406971" y="78740"/>
                  </a:lnTo>
                  <a:lnTo>
                    <a:pt x="412178" y="81280"/>
                  </a:lnTo>
                  <a:lnTo>
                    <a:pt x="415886" y="81280"/>
                  </a:lnTo>
                  <a:lnTo>
                    <a:pt x="413715" y="82550"/>
                  </a:lnTo>
                  <a:lnTo>
                    <a:pt x="410527" y="83820"/>
                  </a:lnTo>
                  <a:lnTo>
                    <a:pt x="408330" y="85090"/>
                  </a:lnTo>
                  <a:lnTo>
                    <a:pt x="415417" y="83820"/>
                  </a:lnTo>
                  <a:lnTo>
                    <a:pt x="420916" y="82550"/>
                  </a:lnTo>
                  <a:lnTo>
                    <a:pt x="426466" y="80010"/>
                  </a:lnTo>
                  <a:lnTo>
                    <a:pt x="430060" y="78740"/>
                  </a:lnTo>
                  <a:lnTo>
                    <a:pt x="433666" y="77470"/>
                  </a:lnTo>
                  <a:lnTo>
                    <a:pt x="432968" y="81280"/>
                  </a:lnTo>
                  <a:lnTo>
                    <a:pt x="426288" y="83820"/>
                  </a:lnTo>
                  <a:lnTo>
                    <a:pt x="418109" y="85090"/>
                  </a:lnTo>
                  <a:lnTo>
                    <a:pt x="412965" y="88900"/>
                  </a:lnTo>
                  <a:lnTo>
                    <a:pt x="422592" y="92710"/>
                  </a:lnTo>
                  <a:lnTo>
                    <a:pt x="430707" y="90170"/>
                  </a:lnTo>
                  <a:lnTo>
                    <a:pt x="432943" y="87630"/>
                  </a:lnTo>
                  <a:lnTo>
                    <a:pt x="435356" y="85090"/>
                  </a:lnTo>
                  <a:lnTo>
                    <a:pt x="444017" y="82550"/>
                  </a:lnTo>
                  <a:lnTo>
                    <a:pt x="442556" y="86360"/>
                  </a:lnTo>
                  <a:lnTo>
                    <a:pt x="450596" y="82550"/>
                  </a:lnTo>
                  <a:lnTo>
                    <a:pt x="453288" y="81280"/>
                  </a:lnTo>
                  <a:lnTo>
                    <a:pt x="452805" y="78740"/>
                  </a:lnTo>
                  <a:lnTo>
                    <a:pt x="449313" y="73660"/>
                  </a:lnTo>
                  <a:lnTo>
                    <a:pt x="439813" y="77470"/>
                  </a:lnTo>
                  <a:lnTo>
                    <a:pt x="441540" y="74930"/>
                  </a:lnTo>
                  <a:lnTo>
                    <a:pt x="443280" y="72390"/>
                  </a:lnTo>
                  <a:lnTo>
                    <a:pt x="447700" y="71120"/>
                  </a:lnTo>
                  <a:lnTo>
                    <a:pt x="454101" y="71120"/>
                  </a:lnTo>
                  <a:lnTo>
                    <a:pt x="456984" y="70726"/>
                  </a:lnTo>
                  <a:lnTo>
                    <a:pt x="456450" y="68580"/>
                  </a:lnTo>
                  <a:lnTo>
                    <a:pt x="455993" y="66776"/>
                  </a:lnTo>
                  <a:lnTo>
                    <a:pt x="455917" y="66471"/>
                  </a:lnTo>
                  <a:lnTo>
                    <a:pt x="455815" y="66040"/>
                  </a:lnTo>
                  <a:lnTo>
                    <a:pt x="453364" y="62230"/>
                  </a:lnTo>
                  <a:lnTo>
                    <a:pt x="464070" y="60960"/>
                  </a:lnTo>
                  <a:lnTo>
                    <a:pt x="471754" y="58420"/>
                  </a:lnTo>
                  <a:lnTo>
                    <a:pt x="478421" y="57150"/>
                  </a:lnTo>
                  <a:lnTo>
                    <a:pt x="481037" y="59690"/>
                  </a:lnTo>
                  <a:lnTo>
                    <a:pt x="482307" y="62230"/>
                  </a:lnTo>
                  <a:lnTo>
                    <a:pt x="484987" y="63500"/>
                  </a:lnTo>
                  <a:lnTo>
                    <a:pt x="482701" y="64770"/>
                  </a:lnTo>
                  <a:lnTo>
                    <a:pt x="473036" y="67310"/>
                  </a:lnTo>
                  <a:lnTo>
                    <a:pt x="473557" y="64770"/>
                  </a:lnTo>
                  <a:lnTo>
                    <a:pt x="468541" y="69850"/>
                  </a:lnTo>
                  <a:lnTo>
                    <a:pt x="471093" y="72390"/>
                  </a:lnTo>
                  <a:lnTo>
                    <a:pt x="474510" y="74930"/>
                  </a:lnTo>
                  <a:lnTo>
                    <a:pt x="472071" y="78740"/>
                  </a:lnTo>
                  <a:lnTo>
                    <a:pt x="480136" y="77470"/>
                  </a:lnTo>
                  <a:lnTo>
                    <a:pt x="484060" y="74930"/>
                  </a:lnTo>
                  <a:lnTo>
                    <a:pt x="487514" y="71120"/>
                  </a:lnTo>
                  <a:lnTo>
                    <a:pt x="488353" y="70954"/>
                  </a:lnTo>
                  <a:lnTo>
                    <a:pt x="487387" y="68580"/>
                  </a:lnTo>
                  <a:lnTo>
                    <a:pt x="487654" y="67310"/>
                  </a:lnTo>
                  <a:lnTo>
                    <a:pt x="487768" y="66776"/>
                  </a:lnTo>
                  <a:lnTo>
                    <a:pt x="487832" y="66471"/>
                  </a:lnTo>
                  <a:lnTo>
                    <a:pt x="487921" y="66040"/>
                  </a:lnTo>
                  <a:lnTo>
                    <a:pt x="486905" y="64770"/>
                  </a:lnTo>
                  <a:lnTo>
                    <a:pt x="497522" y="58420"/>
                  </a:lnTo>
                  <a:lnTo>
                    <a:pt x="503948" y="60960"/>
                  </a:lnTo>
                  <a:lnTo>
                    <a:pt x="510514" y="66040"/>
                  </a:lnTo>
                  <a:lnTo>
                    <a:pt x="521550" y="66040"/>
                  </a:lnTo>
                  <a:lnTo>
                    <a:pt x="522909" y="59690"/>
                  </a:lnTo>
                  <a:lnTo>
                    <a:pt x="524725" y="58420"/>
                  </a:lnTo>
                  <a:lnTo>
                    <a:pt x="526542" y="57150"/>
                  </a:lnTo>
                  <a:lnTo>
                    <a:pt x="530161" y="54610"/>
                  </a:lnTo>
                  <a:lnTo>
                    <a:pt x="535457" y="49530"/>
                  </a:lnTo>
                  <a:lnTo>
                    <a:pt x="530948" y="44450"/>
                  </a:lnTo>
                  <a:lnTo>
                    <a:pt x="535686" y="41910"/>
                  </a:lnTo>
                  <a:lnTo>
                    <a:pt x="541680" y="39370"/>
                  </a:lnTo>
                  <a:lnTo>
                    <a:pt x="546912" y="39370"/>
                  </a:lnTo>
                  <a:lnTo>
                    <a:pt x="546252" y="43180"/>
                  </a:lnTo>
                  <a:lnTo>
                    <a:pt x="548792" y="44450"/>
                  </a:lnTo>
                  <a:lnTo>
                    <a:pt x="550557" y="45720"/>
                  </a:lnTo>
                  <a:lnTo>
                    <a:pt x="547522" y="49530"/>
                  </a:lnTo>
                  <a:lnTo>
                    <a:pt x="554964" y="48260"/>
                  </a:lnTo>
                  <a:lnTo>
                    <a:pt x="544588" y="55880"/>
                  </a:lnTo>
                  <a:lnTo>
                    <a:pt x="551840" y="58420"/>
                  </a:lnTo>
                  <a:lnTo>
                    <a:pt x="559701" y="59690"/>
                  </a:lnTo>
                  <a:lnTo>
                    <a:pt x="566788" y="60960"/>
                  </a:lnTo>
                  <a:lnTo>
                    <a:pt x="571766" y="63500"/>
                  </a:lnTo>
                  <a:lnTo>
                    <a:pt x="575729" y="60960"/>
                  </a:lnTo>
                  <a:lnTo>
                    <a:pt x="575259" y="59690"/>
                  </a:lnTo>
                  <a:lnTo>
                    <a:pt x="575157" y="57683"/>
                  </a:lnTo>
                  <a:lnTo>
                    <a:pt x="575119" y="57150"/>
                  </a:lnTo>
                  <a:lnTo>
                    <a:pt x="580136" y="55880"/>
                  </a:lnTo>
                  <a:lnTo>
                    <a:pt x="576084" y="58420"/>
                  </a:lnTo>
                  <a:lnTo>
                    <a:pt x="583920" y="60960"/>
                  </a:lnTo>
                  <a:lnTo>
                    <a:pt x="589356" y="59690"/>
                  </a:lnTo>
                  <a:lnTo>
                    <a:pt x="584631" y="58420"/>
                  </a:lnTo>
                  <a:lnTo>
                    <a:pt x="585558" y="56007"/>
                  </a:lnTo>
                  <a:lnTo>
                    <a:pt x="585609" y="55880"/>
                  </a:lnTo>
                  <a:lnTo>
                    <a:pt x="589953" y="52070"/>
                  </a:lnTo>
                  <a:lnTo>
                    <a:pt x="595376" y="50800"/>
                  </a:lnTo>
                  <a:lnTo>
                    <a:pt x="606298" y="49530"/>
                  </a:lnTo>
                  <a:lnTo>
                    <a:pt x="615340" y="54610"/>
                  </a:lnTo>
                  <a:lnTo>
                    <a:pt x="613816" y="55880"/>
                  </a:lnTo>
                  <a:lnTo>
                    <a:pt x="610196" y="57683"/>
                  </a:lnTo>
                  <a:lnTo>
                    <a:pt x="607314" y="62230"/>
                  </a:lnTo>
                  <a:lnTo>
                    <a:pt x="615302" y="60960"/>
                  </a:lnTo>
                  <a:lnTo>
                    <a:pt x="617410" y="57150"/>
                  </a:lnTo>
                  <a:lnTo>
                    <a:pt x="622185" y="52070"/>
                  </a:lnTo>
                  <a:lnTo>
                    <a:pt x="623849" y="49530"/>
                  </a:lnTo>
                  <a:lnTo>
                    <a:pt x="624687" y="48260"/>
                  </a:lnTo>
                  <a:lnTo>
                    <a:pt x="631609" y="46990"/>
                  </a:lnTo>
                  <a:lnTo>
                    <a:pt x="636333" y="50507"/>
                  </a:lnTo>
                  <a:lnTo>
                    <a:pt x="628256" y="53340"/>
                  </a:lnTo>
                  <a:lnTo>
                    <a:pt x="635101" y="53340"/>
                  </a:lnTo>
                  <a:lnTo>
                    <a:pt x="637235" y="57150"/>
                  </a:lnTo>
                  <a:lnTo>
                    <a:pt x="639419" y="58420"/>
                  </a:lnTo>
                  <a:lnTo>
                    <a:pt x="646442" y="58420"/>
                  </a:lnTo>
                  <a:lnTo>
                    <a:pt x="650151" y="54610"/>
                  </a:lnTo>
                  <a:lnTo>
                    <a:pt x="653072" y="54610"/>
                  </a:lnTo>
                  <a:lnTo>
                    <a:pt x="653821" y="55880"/>
                  </a:lnTo>
                  <a:lnTo>
                    <a:pt x="653897" y="56007"/>
                  </a:lnTo>
                  <a:lnTo>
                    <a:pt x="654024" y="55880"/>
                  </a:lnTo>
                  <a:lnTo>
                    <a:pt x="662457" y="55880"/>
                  </a:lnTo>
                  <a:lnTo>
                    <a:pt x="666089" y="54610"/>
                  </a:lnTo>
                  <a:lnTo>
                    <a:pt x="667143" y="57150"/>
                  </a:lnTo>
                  <a:lnTo>
                    <a:pt x="671995" y="55880"/>
                  </a:lnTo>
                  <a:lnTo>
                    <a:pt x="674649" y="54610"/>
                  </a:lnTo>
                  <a:lnTo>
                    <a:pt x="676783" y="53594"/>
                  </a:lnTo>
                  <a:lnTo>
                    <a:pt x="670382" y="52070"/>
                  </a:lnTo>
                  <a:lnTo>
                    <a:pt x="669810" y="50800"/>
                  </a:lnTo>
                  <a:lnTo>
                    <a:pt x="669239" y="49530"/>
                  </a:lnTo>
                  <a:lnTo>
                    <a:pt x="673430" y="46990"/>
                  </a:lnTo>
                  <a:lnTo>
                    <a:pt x="683323" y="45720"/>
                  </a:lnTo>
                  <a:lnTo>
                    <a:pt x="685647" y="49530"/>
                  </a:lnTo>
                  <a:lnTo>
                    <a:pt x="692023" y="49530"/>
                  </a:lnTo>
                  <a:lnTo>
                    <a:pt x="699947" y="48260"/>
                  </a:lnTo>
                  <a:lnTo>
                    <a:pt x="706920" y="46990"/>
                  </a:lnTo>
                  <a:lnTo>
                    <a:pt x="711238" y="49530"/>
                  </a:lnTo>
                  <a:lnTo>
                    <a:pt x="715022" y="50800"/>
                  </a:lnTo>
                  <a:lnTo>
                    <a:pt x="717651" y="53340"/>
                  </a:lnTo>
                  <a:lnTo>
                    <a:pt x="720737" y="48260"/>
                  </a:lnTo>
                  <a:lnTo>
                    <a:pt x="724255" y="52070"/>
                  </a:lnTo>
                  <a:lnTo>
                    <a:pt x="730237" y="50800"/>
                  </a:lnTo>
                  <a:lnTo>
                    <a:pt x="737323" y="49530"/>
                  </a:lnTo>
                  <a:lnTo>
                    <a:pt x="744207" y="49530"/>
                  </a:lnTo>
                  <a:lnTo>
                    <a:pt x="739698" y="53340"/>
                  </a:lnTo>
                  <a:lnTo>
                    <a:pt x="740156" y="57150"/>
                  </a:lnTo>
                  <a:lnTo>
                    <a:pt x="745998" y="58420"/>
                  </a:lnTo>
                  <a:lnTo>
                    <a:pt x="744931" y="53594"/>
                  </a:lnTo>
                  <a:lnTo>
                    <a:pt x="744867" y="53340"/>
                  </a:lnTo>
                  <a:lnTo>
                    <a:pt x="749693" y="50800"/>
                  </a:lnTo>
                  <a:lnTo>
                    <a:pt x="752614" y="49530"/>
                  </a:lnTo>
                  <a:lnTo>
                    <a:pt x="755548" y="48260"/>
                  </a:lnTo>
                  <a:lnTo>
                    <a:pt x="756551" y="46990"/>
                  </a:lnTo>
                  <a:lnTo>
                    <a:pt x="757555" y="45720"/>
                  </a:lnTo>
                  <a:lnTo>
                    <a:pt x="763333" y="48260"/>
                  </a:lnTo>
                  <a:lnTo>
                    <a:pt x="761657" y="52070"/>
                  </a:lnTo>
                  <a:lnTo>
                    <a:pt x="757936" y="55880"/>
                  </a:lnTo>
                  <a:lnTo>
                    <a:pt x="757821" y="57150"/>
                  </a:lnTo>
                  <a:lnTo>
                    <a:pt x="757707" y="58420"/>
                  </a:lnTo>
                  <a:lnTo>
                    <a:pt x="757593" y="59690"/>
                  </a:lnTo>
                  <a:lnTo>
                    <a:pt x="763587" y="57150"/>
                  </a:lnTo>
                  <a:lnTo>
                    <a:pt x="769493" y="58420"/>
                  </a:lnTo>
                  <a:lnTo>
                    <a:pt x="774954" y="59690"/>
                  </a:lnTo>
                  <a:lnTo>
                    <a:pt x="779640" y="57150"/>
                  </a:lnTo>
                  <a:lnTo>
                    <a:pt x="775462" y="55880"/>
                  </a:lnTo>
                  <a:lnTo>
                    <a:pt x="776960" y="53340"/>
                  </a:lnTo>
                  <a:lnTo>
                    <a:pt x="780973" y="52070"/>
                  </a:lnTo>
                  <a:lnTo>
                    <a:pt x="784313" y="50800"/>
                  </a:lnTo>
                  <a:lnTo>
                    <a:pt x="789876" y="52070"/>
                  </a:lnTo>
                  <a:lnTo>
                    <a:pt x="789381" y="53340"/>
                  </a:lnTo>
                  <a:lnTo>
                    <a:pt x="788085" y="54610"/>
                  </a:lnTo>
                  <a:lnTo>
                    <a:pt x="791248" y="57150"/>
                  </a:lnTo>
                  <a:lnTo>
                    <a:pt x="797102" y="55880"/>
                  </a:lnTo>
                  <a:lnTo>
                    <a:pt x="805230" y="52070"/>
                  </a:lnTo>
                  <a:lnTo>
                    <a:pt x="802322" y="50800"/>
                  </a:lnTo>
                  <a:lnTo>
                    <a:pt x="796505" y="48260"/>
                  </a:lnTo>
                  <a:lnTo>
                    <a:pt x="802728" y="49530"/>
                  </a:lnTo>
                  <a:lnTo>
                    <a:pt x="809396" y="48260"/>
                  </a:lnTo>
                  <a:lnTo>
                    <a:pt x="816190" y="48260"/>
                  </a:lnTo>
                  <a:lnTo>
                    <a:pt x="822807" y="50800"/>
                  </a:lnTo>
                  <a:lnTo>
                    <a:pt x="821512" y="53340"/>
                  </a:lnTo>
                  <a:lnTo>
                    <a:pt x="810818" y="53340"/>
                  </a:lnTo>
                  <a:lnTo>
                    <a:pt x="810514" y="54610"/>
                  </a:lnTo>
                  <a:lnTo>
                    <a:pt x="820547" y="54610"/>
                  </a:lnTo>
                  <a:lnTo>
                    <a:pt x="825398" y="50800"/>
                  </a:lnTo>
                  <a:lnTo>
                    <a:pt x="828522" y="48260"/>
                  </a:lnTo>
                  <a:lnTo>
                    <a:pt x="830084" y="46990"/>
                  </a:lnTo>
                  <a:lnTo>
                    <a:pt x="839609" y="45720"/>
                  </a:lnTo>
                  <a:lnTo>
                    <a:pt x="836841" y="43180"/>
                  </a:lnTo>
                  <a:lnTo>
                    <a:pt x="838568" y="39370"/>
                  </a:lnTo>
                  <a:lnTo>
                    <a:pt x="843368" y="36830"/>
                  </a:lnTo>
                  <a:lnTo>
                    <a:pt x="849858" y="35560"/>
                  </a:lnTo>
                  <a:lnTo>
                    <a:pt x="856869" y="36830"/>
                  </a:lnTo>
                  <a:lnTo>
                    <a:pt x="853554" y="38100"/>
                  </a:lnTo>
                  <a:lnTo>
                    <a:pt x="847801" y="39370"/>
                  </a:lnTo>
                  <a:lnTo>
                    <a:pt x="847712" y="40640"/>
                  </a:lnTo>
                  <a:lnTo>
                    <a:pt x="847623" y="41910"/>
                  </a:lnTo>
                  <a:lnTo>
                    <a:pt x="847534" y="43180"/>
                  </a:lnTo>
                  <a:lnTo>
                    <a:pt x="855586" y="43180"/>
                  </a:lnTo>
                  <a:lnTo>
                    <a:pt x="855649" y="44450"/>
                  </a:lnTo>
                  <a:lnTo>
                    <a:pt x="855726" y="45720"/>
                  </a:lnTo>
                  <a:lnTo>
                    <a:pt x="855802" y="46990"/>
                  </a:lnTo>
                  <a:lnTo>
                    <a:pt x="855865" y="48260"/>
                  </a:lnTo>
                  <a:lnTo>
                    <a:pt x="847788" y="52070"/>
                  </a:lnTo>
                  <a:lnTo>
                    <a:pt x="839673" y="54610"/>
                  </a:lnTo>
                  <a:lnTo>
                    <a:pt x="839774" y="57150"/>
                  </a:lnTo>
                  <a:lnTo>
                    <a:pt x="839876" y="59690"/>
                  </a:lnTo>
                  <a:lnTo>
                    <a:pt x="848715" y="58420"/>
                  </a:lnTo>
                  <a:lnTo>
                    <a:pt x="846505" y="60960"/>
                  </a:lnTo>
                  <a:lnTo>
                    <a:pt x="843216" y="63500"/>
                  </a:lnTo>
                  <a:lnTo>
                    <a:pt x="846340" y="66040"/>
                  </a:lnTo>
                  <a:lnTo>
                    <a:pt x="849299" y="60960"/>
                  </a:lnTo>
                  <a:lnTo>
                    <a:pt x="861504" y="66471"/>
                  </a:lnTo>
                  <a:lnTo>
                    <a:pt x="862838" y="64770"/>
                  </a:lnTo>
                  <a:lnTo>
                    <a:pt x="869175" y="63500"/>
                  </a:lnTo>
                  <a:lnTo>
                    <a:pt x="875169" y="62230"/>
                  </a:lnTo>
                  <a:lnTo>
                    <a:pt x="881938" y="60960"/>
                  </a:lnTo>
                  <a:lnTo>
                    <a:pt x="890587" y="63500"/>
                  </a:lnTo>
                  <a:lnTo>
                    <a:pt x="882421" y="64770"/>
                  </a:lnTo>
                  <a:lnTo>
                    <a:pt x="892213" y="69850"/>
                  </a:lnTo>
                  <a:lnTo>
                    <a:pt x="888593" y="72390"/>
                  </a:lnTo>
                  <a:lnTo>
                    <a:pt x="894854" y="74930"/>
                  </a:lnTo>
                  <a:lnTo>
                    <a:pt x="891768" y="67310"/>
                  </a:lnTo>
                  <a:lnTo>
                    <a:pt x="900811" y="71120"/>
                  </a:lnTo>
                  <a:lnTo>
                    <a:pt x="899160" y="73660"/>
                  </a:lnTo>
                  <a:lnTo>
                    <a:pt x="926706" y="81280"/>
                  </a:lnTo>
                  <a:lnTo>
                    <a:pt x="983551" y="93980"/>
                  </a:lnTo>
                  <a:lnTo>
                    <a:pt x="1009675" y="96520"/>
                  </a:lnTo>
                  <a:lnTo>
                    <a:pt x="1013701" y="100330"/>
                  </a:lnTo>
                  <a:lnTo>
                    <a:pt x="1020025" y="105410"/>
                  </a:lnTo>
                  <a:lnTo>
                    <a:pt x="1028382" y="110490"/>
                  </a:lnTo>
                  <a:lnTo>
                    <a:pt x="1036840" y="116840"/>
                  </a:lnTo>
                  <a:lnTo>
                    <a:pt x="1035316" y="115570"/>
                  </a:lnTo>
                  <a:lnTo>
                    <a:pt x="1032090" y="113030"/>
                  </a:lnTo>
                  <a:lnTo>
                    <a:pt x="1040231" y="113030"/>
                  </a:lnTo>
                  <a:lnTo>
                    <a:pt x="1044562" y="114300"/>
                  </a:lnTo>
                  <a:lnTo>
                    <a:pt x="1049642" y="123190"/>
                  </a:lnTo>
                  <a:lnTo>
                    <a:pt x="1056411" y="128270"/>
                  </a:lnTo>
                  <a:lnTo>
                    <a:pt x="1064488" y="130810"/>
                  </a:lnTo>
                  <a:lnTo>
                    <a:pt x="1072870" y="133350"/>
                  </a:lnTo>
                  <a:lnTo>
                    <a:pt x="1080604" y="135890"/>
                  </a:lnTo>
                  <a:lnTo>
                    <a:pt x="1081468" y="137160"/>
                  </a:lnTo>
                  <a:lnTo>
                    <a:pt x="1080782" y="139700"/>
                  </a:lnTo>
                  <a:lnTo>
                    <a:pt x="1086535" y="147320"/>
                  </a:lnTo>
                  <a:lnTo>
                    <a:pt x="1089939" y="143510"/>
                  </a:lnTo>
                  <a:lnTo>
                    <a:pt x="1093520" y="143510"/>
                  </a:lnTo>
                  <a:lnTo>
                    <a:pt x="1096022" y="149860"/>
                  </a:lnTo>
                  <a:lnTo>
                    <a:pt x="1099185" y="148590"/>
                  </a:lnTo>
                  <a:lnTo>
                    <a:pt x="1105446" y="152400"/>
                  </a:lnTo>
                  <a:lnTo>
                    <a:pt x="1110678" y="156210"/>
                  </a:lnTo>
                  <a:lnTo>
                    <a:pt x="1113447" y="161290"/>
                  </a:lnTo>
                  <a:lnTo>
                    <a:pt x="1112316" y="165100"/>
                  </a:lnTo>
                  <a:lnTo>
                    <a:pt x="1119492" y="167640"/>
                  </a:lnTo>
                  <a:lnTo>
                    <a:pt x="1116888" y="163830"/>
                  </a:lnTo>
                  <a:lnTo>
                    <a:pt x="1123251" y="171450"/>
                  </a:lnTo>
                  <a:lnTo>
                    <a:pt x="1131379" y="178600"/>
                  </a:lnTo>
                  <a:lnTo>
                    <a:pt x="1072921" y="227330"/>
                  </a:lnTo>
                  <a:lnTo>
                    <a:pt x="1038174" y="262890"/>
                  </a:lnTo>
                  <a:lnTo>
                    <a:pt x="1007491" y="302260"/>
                  </a:lnTo>
                  <a:lnTo>
                    <a:pt x="1002055" y="311010"/>
                  </a:lnTo>
                  <a:lnTo>
                    <a:pt x="1002055" y="373380"/>
                  </a:lnTo>
                  <a:lnTo>
                    <a:pt x="995845" y="378853"/>
                  </a:lnTo>
                  <a:lnTo>
                    <a:pt x="997559" y="374650"/>
                  </a:lnTo>
                  <a:lnTo>
                    <a:pt x="1002055" y="373380"/>
                  </a:lnTo>
                  <a:lnTo>
                    <a:pt x="1002055" y="311010"/>
                  </a:lnTo>
                  <a:lnTo>
                    <a:pt x="980643" y="345440"/>
                  </a:lnTo>
                  <a:lnTo>
                    <a:pt x="958215" y="389890"/>
                  </a:lnTo>
                  <a:lnTo>
                    <a:pt x="940752" y="438150"/>
                  </a:lnTo>
                  <a:lnTo>
                    <a:pt x="928852" y="486410"/>
                  </a:lnTo>
                  <a:lnTo>
                    <a:pt x="923061" y="537210"/>
                  </a:lnTo>
                  <a:lnTo>
                    <a:pt x="923099" y="539750"/>
                  </a:lnTo>
                  <a:lnTo>
                    <a:pt x="923213" y="546100"/>
                  </a:lnTo>
                  <a:lnTo>
                    <a:pt x="923251" y="548640"/>
                  </a:lnTo>
                  <a:lnTo>
                    <a:pt x="923366" y="554990"/>
                  </a:lnTo>
                  <a:lnTo>
                    <a:pt x="923480" y="561340"/>
                  </a:lnTo>
                  <a:lnTo>
                    <a:pt x="923569" y="566420"/>
                  </a:lnTo>
                  <a:lnTo>
                    <a:pt x="923671" y="572770"/>
                  </a:lnTo>
                  <a:lnTo>
                    <a:pt x="923772" y="578091"/>
                  </a:lnTo>
                  <a:lnTo>
                    <a:pt x="923848" y="582930"/>
                  </a:lnTo>
                  <a:lnTo>
                    <a:pt x="923963" y="589280"/>
                  </a:lnTo>
                  <a:lnTo>
                    <a:pt x="932129" y="642620"/>
                  </a:lnTo>
                  <a:lnTo>
                    <a:pt x="941222" y="657860"/>
                  </a:lnTo>
                  <a:lnTo>
                    <a:pt x="949934" y="675640"/>
                  </a:lnTo>
                  <a:lnTo>
                    <a:pt x="959840" y="693420"/>
                  </a:lnTo>
                  <a:lnTo>
                    <a:pt x="972527" y="708660"/>
                  </a:lnTo>
                  <a:lnTo>
                    <a:pt x="969340" y="708660"/>
                  </a:lnTo>
                  <a:lnTo>
                    <a:pt x="978293" y="720090"/>
                  </a:lnTo>
                  <a:lnTo>
                    <a:pt x="984161" y="728980"/>
                  </a:lnTo>
                  <a:lnTo>
                    <a:pt x="990282" y="740410"/>
                  </a:lnTo>
                  <a:lnTo>
                    <a:pt x="999972" y="755650"/>
                  </a:lnTo>
                  <a:lnTo>
                    <a:pt x="1002233" y="753110"/>
                  </a:lnTo>
                  <a:lnTo>
                    <a:pt x="1008392" y="762000"/>
                  </a:lnTo>
                  <a:lnTo>
                    <a:pt x="1009091" y="755650"/>
                  </a:lnTo>
                  <a:lnTo>
                    <a:pt x="1014793" y="759460"/>
                  </a:lnTo>
                  <a:lnTo>
                    <a:pt x="1018362" y="765810"/>
                  </a:lnTo>
                  <a:lnTo>
                    <a:pt x="1022464" y="773430"/>
                  </a:lnTo>
                  <a:lnTo>
                    <a:pt x="1029804" y="779830"/>
                  </a:lnTo>
                  <a:lnTo>
                    <a:pt x="1031328" y="777240"/>
                  </a:lnTo>
                  <a:lnTo>
                    <a:pt x="1032052" y="778510"/>
                  </a:lnTo>
                  <a:lnTo>
                    <a:pt x="1032878" y="779830"/>
                  </a:lnTo>
                  <a:lnTo>
                    <a:pt x="1046264" y="786130"/>
                  </a:lnTo>
                  <a:lnTo>
                    <a:pt x="1045870" y="788670"/>
                  </a:lnTo>
                  <a:lnTo>
                    <a:pt x="1046060" y="791210"/>
                  </a:lnTo>
                  <a:lnTo>
                    <a:pt x="1046162" y="792480"/>
                  </a:lnTo>
                  <a:lnTo>
                    <a:pt x="1046251" y="793750"/>
                  </a:lnTo>
                  <a:lnTo>
                    <a:pt x="1062088" y="806450"/>
                  </a:lnTo>
                  <a:lnTo>
                    <a:pt x="1107262" y="822960"/>
                  </a:lnTo>
                  <a:lnTo>
                    <a:pt x="1154811" y="830580"/>
                  </a:lnTo>
                  <a:lnTo>
                    <a:pt x="1203236" y="830580"/>
                  </a:lnTo>
                  <a:lnTo>
                    <a:pt x="1247025" y="822439"/>
                  </a:lnTo>
                  <a:lnTo>
                    <a:pt x="1244371" y="819150"/>
                  </a:lnTo>
                  <a:lnTo>
                    <a:pt x="1250213" y="816610"/>
                  </a:lnTo>
                  <a:lnTo>
                    <a:pt x="1257096" y="817880"/>
                  </a:lnTo>
                  <a:lnTo>
                    <a:pt x="1258925" y="816610"/>
                  </a:lnTo>
                  <a:lnTo>
                    <a:pt x="1264450" y="812800"/>
                  </a:lnTo>
                  <a:lnTo>
                    <a:pt x="1279829" y="802640"/>
                  </a:lnTo>
                  <a:lnTo>
                    <a:pt x="1280007" y="805180"/>
                  </a:lnTo>
                  <a:lnTo>
                    <a:pt x="1275981" y="808990"/>
                  </a:lnTo>
                  <a:lnTo>
                    <a:pt x="1273644" y="811530"/>
                  </a:lnTo>
                  <a:lnTo>
                    <a:pt x="1288021" y="802640"/>
                  </a:lnTo>
                  <a:lnTo>
                    <a:pt x="1292123" y="800100"/>
                  </a:lnTo>
                  <a:lnTo>
                    <a:pt x="1301496" y="792480"/>
                  </a:lnTo>
                  <a:lnTo>
                    <a:pt x="1306169" y="788670"/>
                  </a:lnTo>
                  <a:lnTo>
                    <a:pt x="1307731" y="787400"/>
                  </a:lnTo>
                  <a:lnTo>
                    <a:pt x="1309001" y="786130"/>
                  </a:lnTo>
                  <a:lnTo>
                    <a:pt x="1321714" y="773430"/>
                  </a:lnTo>
                  <a:lnTo>
                    <a:pt x="1335354" y="758190"/>
                  </a:lnTo>
                  <a:lnTo>
                    <a:pt x="1334160" y="760755"/>
                  </a:lnTo>
                  <a:lnTo>
                    <a:pt x="1334846" y="759764"/>
                  </a:lnTo>
                  <a:lnTo>
                    <a:pt x="1335811" y="758190"/>
                  </a:lnTo>
                  <a:lnTo>
                    <a:pt x="1342847" y="746760"/>
                  </a:lnTo>
                  <a:lnTo>
                    <a:pt x="1353629" y="730250"/>
                  </a:lnTo>
                  <a:lnTo>
                    <a:pt x="1354455" y="728980"/>
                  </a:lnTo>
                  <a:lnTo>
                    <a:pt x="1364170" y="711200"/>
                  </a:lnTo>
                  <a:lnTo>
                    <a:pt x="1369441" y="695960"/>
                  </a:lnTo>
                  <a:lnTo>
                    <a:pt x="1371269" y="697230"/>
                  </a:lnTo>
                  <a:lnTo>
                    <a:pt x="1372082" y="695960"/>
                  </a:lnTo>
                  <a:lnTo>
                    <a:pt x="1373708" y="693420"/>
                  </a:lnTo>
                  <a:lnTo>
                    <a:pt x="1374241" y="692150"/>
                  </a:lnTo>
                  <a:lnTo>
                    <a:pt x="1376387" y="687070"/>
                  </a:lnTo>
                  <a:lnTo>
                    <a:pt x="1378927" y="681990"/>
                  </a:lnTo>
                  <a:lnTo>
                    <a:pt x="1380070" y="666750"/>
                  </a:lnTo>
                  <a:lnTo>
                    <a:pt x="1385735" y="648970"/>
                  </a:lnTo>
                  <a:lnTo>
                    <a:pt x="1391348" y="631190"/>
                  </a:lnTo>
                  <a:lnTo>
                    <a:pt x="1392275" y="614680"/>
                  </a:lnTo>
                  <a:lnTo>
                    <a:pt x="1392351" y="613410"/>
                  </a:lnTo>
                  <a:lnTo>
                    <a:pt x="1394002" y="614680"/>
                  </a:lnTo>
                  <a:lnTo>
                    <a:pt x="1394129" y="613410"/>
                  </a:lnTo>
                  <a:lnTo>
                    <a:pt x="1398155" y="574040"/>
                  </a:lnTo>
                  <a:lnTo>
                    <a:pt x="1399070" y="565150"/>
                  </a:lnTo>
                  <a:lnTo>
                    <a:pt x="1398511" y="539750"/>
                  </a:lnTo>
                  <a:lnTo>
                    <a:pt x="1398397" y="534670"/>
                  </a:lnTo>
                  <a:lnTo>
                    <a:pt x="1348917" y="534670"/>
                  </a:lnTo>
                  <a:lnTo>
                    <a:pt x="1346225" y="534670"/>
                  </a:lnTo>
                  <a:lnTo>
                    <a:pt x="1346822" y="546100"/>
                  </a:lnTo>
                  <a:lnTo>
                    <a:pt x="1346885" y="547370"/>
                  </a:lnTo>
                  <a:lnTo>
                    <a:pt x="1350873" y="556260"/>
                  </a:lnTo>
                  <a:lnTo>
                    <a:pt x="1354366" y="563880"/>
                  </a:lnTo>
                  <a:lnTo>
                    <a:pt x="1353731" y="572770"/>
                  </a:lnTo>
                  <a:lnTo>
                    <a:pt x="1353642" y="574040"/>
                  </a:lnTo>
                  <a:lnTo>
                    <a:pt x="1352842" y="572770"/>
                  </a:lnTo>
                  <a:lnTo>
                    <a:pt x="1348879" y="566420"/>
                  </a:lnTo>
                  <a:lnTo>
                    <a:pt x="1347876" y="572770"/>
                  </a:lnTo>
                  <a:lnTo>
                    <a:pt x="1346377" y="578091"/>
                  </a:lnTo>
                  <a:lnTo>
                    <a:pt x="1349019" y="574040"/>
                  </a:lnTo>
                  <a:lnTo>
                    <a:pt x="1352499" y="572770"/>
                  </a:lnTo>
                  <a:lnTo>
                    <a:pt x="1350632" y="581660"/>
                  </a:lnTo>
                  <a:lnTo>
                    <a:pt x="1350886" y="582930"/>
                  </a:lnTo>
                  <a:lnTo>
                    <a:pt x="1348308" y="581837"/>
                  </a:lnTo>
                  <a:lnTo>
                    <a:pt x="1348257" y="585470"/>
                  </a:lnTo>
                  <a:lnTo>
                    <a:pt x="1350886" y="582942"/>
                  </a:lnTo>
                  <a:lnTo>
                    <a:pt x="1351407" y="585470"/>
                  </a:lnTo>
                  <a:lnTo>
                    <a:pt x="1344396" y="599440"/>
                  </a:lnTo>
                  <a:lnTo>
                    <a:pt x="1340154" y="619480"/>
                  </a:lnTo>
                  <a:lnTo>
                    <a:pt x="1335620" y="640080"/>
                  </a:lnTo>
                  <a:lnTo>
                    <a:pt x="1328064" y="659130"/>
                  </a:lnTo>
                  <a:lnTo>
                    <a:pt x="1334782" y="659130"/>
                  </a:lnTo>
                  <a:lnTo>
                    <a:pt x="1326299" y="669290"/>
                  </a:lnTo>
                  <a:lnTo>
                    <a:pt x="1326946" y="675640"/>
                  </a:lnTo>
                  <a:lnTo>
                    <a:pt x="1323860" y="675640"/>
                  </a:lnTo>
                  <a:lnTo>
                    <a:pt x="1321828" y="680720"/>
                  </a:lnTo>
                  <a:lnTo>
                    <a:pt x="1319618" y="688340"/>
                  </a:lnTo>
                  <a:lnTo>
                    <a:pt x="1315948" y="693420"/>
                  </a:lnTo>
                  <a:lnTo>
                    <a:pt x="1323479" y="692150"/>
                  </a:lnTo>
                  <a:lnTo>
                    <a:pt x="1318983" y="702310"/>
                  </a:lnTo>
                  <a:lnTo>
                    <a:pt x="1317040" y="711200"/>
                  </a:lnTo>
                  <a:lnTo>
                    <a:pt x="1314665" y="718820"/>
                  </a:lnTo>
                  <a:lnTo>
                    <a:pt x="1308900" y="723900"/>
                  </a:lnTo>
                  <a:lnTo>
                    <a:pt x="1302804" y="730250"/>
                  </a:lnTo>
                  <a:lnTo>
                    <a:pt x="1306410" y="718820"/>
                  </a:lnTo>
                  <a:lnTo>
                    <a:pt x="1307134" y="715010"/>
                  </a:lnTo>
                  <a:lnTo>
                    <a:pt x="1300124" y="721360"/>
                  </a:lnTo>
                  <a:lnTo>
                    <a:pt x="1294841" y="731520"/>
                  </a:lnTo>
                  <a:lnTo>
                    <a:pt x="1289329" y="740410"/>
                  </a:lnTo>
                  <a:lnTo>
                    <a:pt x="1281684" y="744220"/>
                  </a:lnTo>
                  <a:lnTo>
                    <a:pt x="1282852" y="746760"/>
                  </a:lnTo>
                  <a:lnTo>
                    <a:pt x="1288554" y="748030"/>
                  </a:lnTo>
                  <a:lnTo>
                    <a:pt x="1282890" y="755650"/>
                  </a:lnTo>
                  <a:lnTo>
                    <a:pt x="1276210" y="759460"/>
                  </a:lnTo>
                  <a:lnTo>
                    <a:pt x="1268831" y="762000"/>
                  </a:lnTo>
                  <a:lnTo>
                    <a:pt x="1262964" y="764540"/>
                  </a:lnTo>
                  <a:lnTo>
                    <a:pt x="1260843" y="764540"/>
                  </a:lnTo>
                  <a:lnTo>
                    <a:pt x="1256245" y="768350"/>
                  </a:lnTo>
                  <a:lnTo>
                    <a:pt x="1256284" y="769620"/>
                  </a:lnTo>
                  <a:lnTo>
                    <a:pt x="1256372" y="772160"/>
                  </a:lnTo>
                  <a:lnTo>
                    <a:pt x="1248714" y="773430"/>
                  </a:lnTo>
                  <a:lnTo>
                    <a:pt x="1248410" y="770890"/>
                  </a:lnTo>
                  <a:lnTo>
                    <a:pt x="1251204" y="769620"/>
                  </a:lnTo>
                  <a:lnTo>
                    <a:pt x="1252512" y="768350"/>
                  </a:lnTo>
                  <a:lnTo>
                    <a:pt x="1245323" y="770890"/>
                  </a:lnTo>
                  <a:lnTo>
                    <a:pt x="1239151" y="774700"/>
                  </a:lnTo>
                  <a:lnTo>
                    <a:pt x="1233322" y="778510"/>
                  </a:lnTo>
                  <a:lnTo>
                    <a:pt x="1227137" y="782320"/>
                  </a:lnTo>
                  <a:lnTo>
                    <a:pt x="1220038" y="782320"/>
                  </a:lnTo>
                  <a:lnTo>
                    <a:pt x="1210322" y="783590"/>
                  </a:lnTo>
                  <a:lnTo>
                    <a:pt x="1189050" y="783590"/>
                  </a:lnTo>
                  <a:lnTo>
                    <a:pt x="1182865" y="786130"/>
                  </a:lnTo>
                  <a:lnTo>
                    <a:pt x="1170127" y="784860"/>
                  </a:lnTo>
                  <a:lnTo>
                    <a:pt x="1167028" y="788670"/>
                  </a:lnTo>
                  <a:lnTo>
                    <a:pt x="1167422" y="787400"/>
                  </a:lnTo>
                  <a:lnTo>
                    <a:pt x="1165910" y="786130"/>
                  </a:lnTo>
                  <a:lnTo>
                    <a:pt x="1165136" y="786130"/>
                  </a:lnTo>
                  <a:lnTo>
                    <a:pt x="1160132" y="787400"/>
                  </a:lnTo>
                  <a:lnTo>
                    <a:pt x="1155242" y="792480"/>
                  </a:lnTo>
                  <a:lnTo>
                    <a:pt x="1148791" y="791210"/>
                  </a:lnTo>
                  <a:lnTo>
                    <a:pt x="1151750" y="787400"/>
                  </a:lnTo>
                  <a:lnTo>
                    <a:pt x="1150150" y="783590"/>
                  </a:lnTo>
                  <a:lnTo>
                    <a:pt x="1143977" y="781050"/>
                  </a:lnTo>
                  <a:lnTo>
                    <a:pt x="1137399" y="779830"/>
                  </a:lnTo>
                  <a:lnTo>
                    <a:pt x="1137208" y="779830"/>
                  </a:lnTo>
                  <a:lnTo>
                    <a:pt x="1133500" y="777240"/>
                  </a:lnTo>
                  <a:lnTo>
                    <a:pt x="1137640" y="783590"/>
                  </a:lnTo>
                  <a:lnTo>
                    <a:pt x="1132179" y="779830"/>
                  </a:lnTo>
                  <a:lnTo>
                    <a:pt x="1126591" y="775970"/>
                  </a:lnTo>
                  <a:lnTo>
                    <a:pt x="1124991" y="779792"/>
                  </a:lnTo>
                  <a:lnTo>
                    <a:pt x="1117257" y="778510"/>
                  </a:lnTo>
                  <a:lnTo>
                    <a:pt x="1107668" y="778510"/>
                  </a:lnTo>
                  <a:lnTo>
                    <a:pt x="1100658" y="777240"/>
                  </a:lnTo>
                  <a:lnTo>
                    <a:pt x="1092504" y="773430"/>
                  </a:lnTo>
                  <a:lnTo>
                    <a:pt x="1099832" y="769861"/>
                  </a:lnTo>
                  <a:lnTo>
                    <a:pt x="1096340" y="767080"/>
                  </a:lnTo>
                  <a:lnTo>
                    <a:pt x="1089431" y="764540"/>
                  </a:lnTo>
                  <a:lnTo>
                    <a:pt x="1084110" y="762660"/>
                  </a:lnTo>
                  <a:lnTo>
                    <a:pt x="1084605" y="760755"/>
                  </a:lnTo>
                  <a:lnTo>
                    <a:pt x="1084770" y="760755"/>
                  </a:lnTo>
                  <a:lnTo>
                    <a:pt x="1075855" y="759015"/>
                  </a:lnTo>
                  <a:lnTo>
                    <a:pt x="1075855" y="759764"/>
                  </a:lnTo>
                  <a:lnTo>
                    <a:pt x="1074991" y="759460"/>
                  </a:lnTo>
                  <a:lnTo>
                    <a:pt x="1074991" y="759320"/>
                  </a:lnTo>
                  <a:lnTo>
                    <a:pt x="1075855" y="759764"/>
                  </a:lnTo>
                  <a:lnTo>
                    <a:pt x="1075855" y="759015"/>
                  </a:lnTo>
                  <a:lnTo>
                    <a:pt x="1075029" y="758850"/>
                  </a:lnTo>
                  <a:lnTo>
                    <a:pt x="1075067" y="758190"/>
                  </a:lnTo>
                  <a:lnTo>
                    <a:pt x="1073518" y="757821"/>
                  </a:lnTo>
                  <a:lnTo>
                    <a:pt x="1073518" y="758545"/>
                  </a:lnTo>
                  <a:lnTo>
                    <a:pt x="1071664" y="758190"/>
                  </a:lnTo>
                  <a:lnTo>
                    <a:pt x="1071308" y="757402"/>
                  </a:lnTo>
                  <a:lnTo>
                    <a:pt x="1073518" y="758545"/>
                  </a:lnTo>
                  <a:lnTo>
                    <a:pt x="1073518" y="757821"/>
                  </a:lnTo>
                  <a:lnTo>
                    <a:pt x="1071232" y="757262"/>
                  </a:lnTo>
                  <a:lnTo>
                    <a:pt x="1071003" y="756754"/>
                  </a:lnTo>
                  <a:lnTo>
                    <a:pt x="1071003" y="757250"/>
                  </a:lnTo>
                  <a:lnTo>
                    <a:pt x="1070711" y="757250"/>
                  </a:lnTo>
                  <a:lnTo>
                    <a:pt x="1066634" y="755650"/>
                  </a:lnTo>
                  <a:lnTo>
                    <a:pt x="1063409" y="754380"/>
                  </a:lnTo>
                  <a:lnTo>
                    <a:pt x="1062570" y="753516"/>
                  </a:lnTo>
                  <a:lnTo>
                    <a:pt x="1067447" y="755650"/>
                  </a:lnTo>
                  <a:lnTo>
                    <a:pt x="1071003" y="757250"/>
                  </a:lnTo>
                  <a:lnTo>
                    <a:pt x="1071003" y="756754"/>
                  </a:lnTo>
                  <a:lnTo>
                    <a:pt x="1069365" y="753110"/>
                  </a:lnTo>
                  <a:lnTo>
                    <a:pt x="1073124" y="750570"/>
                  </a:lnTo>
                  <a:lnTo>
                    <a:pt x="1069238" y="748030"/>
                  </a:lnTo>
                  <a:lnTo>
                    <a:pt x="1059815" y="745490"/>
                  </a:lnTo>
                  <a:lnTo>
                    <a:pt x="1055116" y="744220"/>
                  </a:lnTo>
                  <a:lnTo>
                    <a:pt x="1054315" y="745490"/>
                  </a:lnTo>
                  <a:lnTo>
                    <a:pt x="1025893" y="718820"/>
                  </a:lnTo>
                  <a:lnTo>
                    <a:pt x="1012812" y="706120"/>
                  </a:lnTo>
                  <a:lnTo>
                    <a:pt x="1004531" y="697230"/>
                  </a:lnTo>
                  <a:lnTo>
                    <a:pt x="1008138" y="701040"/>
                  </a:lnTo>
                  <a:lnTo>
                    <a:pt x="1011885" y="701040"/>
                  </a:lnTo>
                  <a:lnTo>
                    <a:pt x="1008265" y="699770"/>
                  </a:lnTo>
                  <a:lnTo>
                    <a:pt x="1005878" y="697230"/>
                  </a:lnTo>
                  <a:lnTo>
                    <a:pt x="1003503" y="694690"/>
                  </a:lnTo>
                  <a:lnTo>
                    <a:pt x="996340" y="689610"/>
                  </a:lnTo>
                  <a:lnTo>
                    <a:pt x="998601" y="687070"/>
                  </a:lnTo>
                  <a:lnTo>
                    <a:pt x="993978" y="681990"/>
                  </a:lnTo>
                  <a:lnTo>
                    <a:pt x="998245" y="680720"/>
                  </a:lnTo>
                  <a:lnTo>
                    <a:pt x="995502" y="674370"/>
                  </a:lnTo>
                  <a:lnTo>
                    <a:pt x="993927" y="670712"/>
                  </a:lnTo>
                  <a:lnTo>
                    <a:pt x="990473" y="671550"/>
                  </a:lnTo>
                  <a:lnTo>
                    <a:pt x="987577" y="660400"/>
                  </a:lnTo>
                  <a:lnTo>
                    <a:pt x="981151" y="645160"/>
                  </a:lnTo>
                  <a:lnTo>
                    <a:pt x="975207" y="629920"/>
                  </a:lnTo>
                  <a:lnTo>
                    <a:pt x="973620" y="617943"/>
                  </a:lnTo>
                  <a:lnTo>
                    <a:pt x="977595" y="619480"/>
                  </a:lnTo>
                  <a:lnTo>
                    <a:pt x="975829" y="613410"/>
                  </a:lnTo>
                  <a:lnTo>
                    <a:pt x="971435" y="598170"/>
                  </a:lnTo>
                  <a:lnTo>
                    <a:pt x="968019" y="585470"/>
                  </a:lnTo>
                  <a:lnTo>
                    <a:pt x="964069" y="574040"/>
                  </a:lnTo>
                  <a:lnTo>
                    <a:pt x="966063" y="575310"/>
                  </a:lnTo>
                  <a:lnTo>
                    <a:pt x="967816" y="575310"/>
                  </a:lnTo>
                  <a:lnTo>
                    <a:pt x="969149" y="579120"/>
                  </a:lnTo>
                  <a:lnTo>
                    <a:pt x="968908" y="575310"/>
                  </a:lnTo>
                  <a:lnTo>
                    <a:pt x="968819" y="574040"/>
                  </a:lnTo>
                  <a:lnTo>
                    <a:pt x="968578" y="570230"/>
                  </a:lnTo>
                  <a:lnTo>
                    <a:pt x="967892" y="561340"/>
                  </a:lnTo>
                  <a:lnTo>
                    <a:pt x="967257" y="557530"/>
                  </a:lnTo>
                  <a:lnTo>
                    <a:pt x="966622" y="553720"/>
                  </a:lnTo>
                  <a:lnTo>
                    <a:pt x="966355" y="553135"/>
                  </a:lnTo>
                  <a:lnTo>
                    <a:pt x="966241" y="554990"/>
                  </a:lnTo>
                  <a:lnTo>
                    <a:pt x="963498" y="557530"/>
                  </a:lnTo>
                  <a:lnTo>
                    <a:pt x="962723" y="556260"/>
                  </a:lnTo>
                  <a:lnTo>
                    <a:pt x="962469" y="555828"/>
                  </a:lnTo>
                  <a:lnTo>
                    <a:pt x="962355" y="555625"/>
                  </a:lnTo>
                  <a:lnTo>
                    <a:pt x="961199" y="553720"/>
                  </a:lnTo>
                  <a:lnTo>
                    <a:pt x="959993" y="546100"/>
                  </a:lnTo>
                  <a:lnTo>
                    <a:pt x="960539" y="539750"/>
                  </a:lnTo>
                  <a:lnTo>
                    <a:pt x="961466" y="539750"/>
                  </a:lnTo>
                  <a:lnTo>
                    <a:pt x="962698" y="528320"/>
                  </a:lnTo>
                  <a:lnTo>
                    <a:pt x="960208" y="527050"/>
                  </a:lnTo>
                  <a:lnTo>
                    <a:pt x="961771" y="515620"/>
                  </a:lnTo>
                  <a:lnTo>
                    <a:pt x="965403" y="508000"/>
                  </a:lnTo>
                  <a:lnTo>
                    <a:pt x="961834" y="521970"/>
                  </a:lnTo>
                  <a:lnTo>
                    <a:pt x="964984" y="519430"/>
                  </a:lnTo>
                  <a:lnTo>
                    <a:pt x="969340" y="514350"/>
                  </a:lnTo>
                  <a:lnTo>
                    <a:pt x="971410" y="508000"/>
                  </a:lnTo>
                  <a:lnTo>
                    <a:pt x="972235" y="505460"/>
                  </a:lnTo>
                  <a:lnTo>
                    <a:pt x="974039" y="496570"/>
                  </a:lnTo>
                  <a:lnTo>
                    <a:pt x="975144" y="491490"/>
                  </a:lnTo>
                  <a:lnTo>
                    <a:pt x="974394" y="487680"/>
                  </a:lnTo>
                  <a:lnTo>
                    <a:pt x="974369" y="483870"/>
                  </a:lnTo>
                  <a:lnTo>
                    <a:pt x="972489" y="483870"/>
                  </a:lnTo>
                  <a:lnTo>
                    <a:pt x="973124" y="474980"/>
                  </a:lnTo>
                  <a:lnTo>
                    <a:pt x="977366" y="481330"/>
                  </a:lnTo>
                  <a:lnTo>
                    <a:pt x="978662" y="474980"/>
                  </a:lnTo>
                  <a:lnTo>
                    <a:pt x="977188" y="467360"/>
                  </a:lnTo>
                  <a:lnTo>
                    <a:pt x="975956" y="459740"/>
                  </a:lnTo>
                  <a:lnTo>
                    <a:pt x="974115" y="445770"/>
                  </a:lnTo>
                  <a:lnTo>
                    <a:pt x="975017" y="447040"/>
                  </a:lnTo>
                  <a:lnTo>
                    <a:pt x="977861" y="445770"/>
                  </a:lnTo>
                  <a:lnTo>
                    <a:pt x="980795" y="445770"/>
                  </a:lnTo>
                  <a:lnTo>
                    <a:pt x="981976" y="449580"/>
                  </a:lnTo>
                  <a:lnTo>
                    <a:pt x="982662" y="445770"/>
                  </a:lnTo>
                  <a:lnTo>
                    <a:pt x="984529" y="435610"/>
                  </a:lnTo>
                  <a:lnTo>
                    <a:pt x="984859" y="430530"/>
                  </a:lnTo>
                  <a:lnTo>
                    <a:pt x="984948" y="429260"/>
                  </a:lnTo>
                  <a:lnTo>
                    <a:pt x="985037" y="427990"/>
                  </a:lnTo>
                  <a:lnTo>
                    <a:pt x="985113" y="426720"/>
                  </a:lnTo>
                  <a:lnTo>
                    <a:pt x="985202" y="425450"/>
                  </a:lnTo>
                  <a:lnTo>
                    <a:pt x="985329" y="407670"/>
                  </a:lnTo>
                  <a:lnTo>
                    <a:pt x="985342" y="403860"/>
                  </a:lnTo>
                  <a:lnTo>
                    <a:pt x="988199" y="398780"/>
                  </a:lnTo>
                  <a:lnTo>
                    <a:pt x="991641" y="389890"/>
                  </a:lnTo>
                  <a:lnTo>
                    <a:pt x="994981" y="381000"/>
                  </a:lnTo>
                  <a:lnTo>
                    <a:pt x="995260" y="380301"/>
                  </a:lnTo>
                  <a:lnTo>
                    <a:pt x="996657" y="382270"/>
                  </a:lnTo>
                  <a:lnTo>
                    <a:pt x="1004735" y="375920"/>
                  </a:lnTo>
                  <a:lnTo>
                    <a:pt x="1003452" y="381000"/>
                  </a:lnTo>
                  <a:lnTo>
                    <a:pt x="1008913" y="381000"/>
                  </a:lnTo>
                  <a:lnTo>
                    <a:pt x="1010158" y="384810"/>
                  </a:lnTo>
                  <a:lnTo>
                    <a:pt x="1013625" y="375920"/>
                  </a:lnTo>
                  <a:lnTo>
                    <a:pt x="1014120" y="374650"/>
                  </a:lnTo>
                  <a:lnTo>
                    <a:pt x="1014971" y="373380"/>
                  </a:lnTo>
                  <a:lnTo>
                    <a:pt x="1020902" y="364490"/>
                  </a:lnTo>
                  <a:lnTo>
                    <a:pt x="1029017" y="351790"/>
                  </a:lnTo>
                  <a:lnTo>
                    <a:pt x="1037043" y="342900"/>
                  </a:lnTo>
                  <a:lnTo>
                    <a:pt x="1033094" y="341630"/>
                  </a:lnTo>
                  <a:lnTo>
                    <a:pt x="1035964" y="334010"/>
                  </a:lnTo>
                  <a:lnTo>
                    <a:pt x="1040117" y="325120"/>
                  </a:lnTo>
                  <a:lnTo>
                    <a:pt x="1040028" y="320040"/>
                  </a:lnTo>
                  <a:lnTo>
                    <a:pt x="1046035" y="312420"/>
                  </a:lnTo>
                  <a:lnTo>
                    <a:pt x="1049578" y="311150"/>
                  </a:lnTo>
                  <a:lnTo>
                    <a:pt x="1052195" y="312420"/>
                  </a:lnTo>
                  <a:lnTo>
                    <a:pt x="1055433" y="311150"/>
                  </a:lnTo>
                  <a:lnTo>
                    <a:pt x="1063218" y="299720"/>
                  </a:lnTo>
                  <a:lnTo>
                    <a:pt x="1071994" y="289560"/>
                  </a:lnTo>
                  <a:lnTo>
                    <a:pt x="1090066" y="270510"/>
                  </a:lnTo>
                  <a:lnTo>
                    <a:pt x="1090904" y="270510"/>
                  </a:lnTo>
                  <a:lnTo>
                    <a:pt x="1090561" y="271780"/>
                  </a:lnTo>
                  <a:lnTo>
                    <a:pt x="1091653" y="270510"/>
                  </a:lnTo>
                  <a:lnTo>
                    <a:pt x="1099337" y="261620"/>
                  </a:lnTo>
                  <a:lnTo>
                    <a:pt x="1110068" y="250190"/>
                  </a:lnTo>
                  <a:lnTo>
                    <a:pt x="1120584" y="238760"/>
                  </a:lnTo>
                  <a:lnTo>
                    <a:pt x="1128737" y="228600"/>
                  </a:lnTo>
                  <a:lnTo>
                    <a:pt x="1129055" y="229870"/>
                  </a:lnTo>
                  <a:lnTo>
                    <a:pt x="1130985" y="229870"/>
                  </a:lnTo>
                  <a:lnTo>
                    <a:pt x="1128572" y="233680"/>
                  </a:lnTo>
                  <a:lnTo>
                    <a:pt x="1133360" y="228600"/>
                  </a:lnTo>
                  <a:lnTo>
                    <a:pt x="1134554" y="227330"/>
                  </a:lnTo>
                  <a:lnTo>
                    <a:pt x="1134681" y="226060"/>
                  </a:lnTo>
                  <a:lnTo>
                    <a:pt x="1134808" y="224790"/>
                  </a:lnTo>
                  <a:lnTo>
                    <a:pt x="1135722" y="220980"/>
                  </a:lnTo>
                  <a:lnTo>
                    <a:pt x="1143723" y="215900"/>
                  </a:lnTo>
                  <a:lnTo>
                    <a:pt x="1142136" y="220980"/>
                  </a:lnTo>
                  <a:lnTo>
                    <a:pt x="1147432" y="215900"/>
                  </a:lnTo>
                  <a:lnTo>
                    <a:pt x="1148753" y="214630"/>
                  </a:lnTo>
                  <a:lnTo>
                    <a:pt x="1156411" y="209550"/>
                  </a:lnTo>
                  <a:lnTo>
                    <a:pt x="1164272" y="204470"/>
                  </a:lnTo>
                  <a:lnTo>
                    <a:pt x="1164704" y="204000"/>
                  </a:lnTo>
                  <a:lnTo>
                    <a:pt x="1171765" y="213360"/>
                  </a:lnTo>
                  <a:lnTo>
                    <a:pt x="1186916" y="227330"/>
                  </a:lnTo>
                  <a:lnTo>
                    <a:pt x="1203274" y="241300"/>
                  </a:lnTo>
                  <a:lnTo>
                    <a:pt x="1218374" y="257810"/>
                  </a:lnTo>
                  <a:lnTo>
                    <a:pt x="1223086" y="260350"/>
                  </a:lnTo>
                  <a:lnTo>
                    <a:pt x="1222616" y="259080"/>
                  </a:lnTo>
                  <a:lnTo>
                    <a:pt x="1225765" y="260350"/>
                  </a:lnTo>
                  <a:lnTo>
                    <a:pt x="1233551" y="271780"/>
                  </a:lnTo>
                  <a:lnTo>
                    <a:pt x="1243203" y="283210"/>
                  </a:lnTo>
                  <a:lnTo>
                    <a:pt x="1253248" y="294640"/>
                  </a:lnTo>
                  <a:lnTo>
                    <a:pt x="1262189" y="306070"/>
                  </a:lnTo>
                  <a:lnTo>
                    <a:pt x="1261275" y="300990"/>
                  </a:lnTo>
                  <a:lnTo>
                    <a:pt x="1271765" y="300990"/>
                  </a:lnTo>
                  <a:lnTo>
                    <a:pt x="1277696" y="309880"/>
                  </a:lnTo>
                  <a:lnTo>
                    <a:pt x="1281709" y="313690"/>
                  </a:lnTo>
                  <a:lnTo>
                    <a:pt x="1280439" y="317500"/>
                  </a:lnTo>
                  <a:lnTo>
                    <a:pt x="1277759" y="322580"/>
                  </a:lnTo>
                  <a:lnTo>
                    <a:pt x="1277683" y="325120"/>
                  </a:lnTo>
                  <a:lnTo>
                    <a:pt x="1277569" y="328930"/>
                  </a:lnTo>
                  <a:lnTo>
                    <a:pt x="1282382" y="331470"/>
                  </a:lnTo>
                  <a:lnTo>
                    <a:pt x="1288313" y="339090"/>
                  </a:lnTo>
                  <a:lnTo>
                    <a:pt x="1290294" y="342900"/>
                  </a:lnTo>
                  <a:lnTo>
                    <a:pt x="1289367" y="342900"/>
                  </a:lnTo>
                  <a:lnTo>
                    <a:pt x="1295514" y="346710"/>
                  </a:lnTo>
                  <a:lnTo>
                    <a:pt x="1302004" y="354330"/>
                  </a:lnTo>
                  <a:lnTo>
                    <a:pt x="1302664" y="361950"/>
                  </a:lnTo>
                  <a:lnTo>
                    <a:pt x="1302778" y="363220"/>
                  </a:lnTo>
                  <a:lnTo>
                    <a:pt x="1301965" y="361950"/>
                  </a:lnTo>
                  <a:lnTo>
                    <a:pt x="1304251" y="368300"/>
                  </a:lnTo>
                  <a:lnTo>
                    <a:pt x="1304366" y="373380"/>
                  </a:lnTo>
                  <a:lnTo>
                    <a:pt x="1304429" y="375920"/>
                  </a:lnTo>
                  <a:lnTo>
                    <a:pt x="1307604" y="381000"/>
                  </a:lnTo>
                  <a:lnTo>
                    <a:pt x="1313167" y="382270"/>
                  </a:lnTo>
                  <a:lnTo>
                    <a:pt x="1317625" y="397510"/>
                  </a:lnTo>
                  <a:lnTo>
                    <a:pt x="1322882" y="398780"/>
                  </a:lnTo>
                  <a:lnTo>
                    <a:pt x="1322628" y="400050"/>
                  </a:lnTo>
                  <a:lnTo>
                    <a:pt x="1321930" y="398780"/>
                  </a:lnTo>
                  <a:lnTo>
                    <a:pt x="1321498" y="401320"/>
                  </a:lnTo>
                  <a:lnTo>
                    <a:pt x="1325448" y="400050"/>
                  </a:lnTo>
                  <a:lnTo>
                    <a:pt x="1327226" y="412750"/>
                  </a:lnTo>
                  <a:lnTo>
                    <a:pt x="1324864" y="411480"/>
                  </a:lnTo>
                  <a:lnTo>
                    <a:pt x="1322984" y="411480"/>
                  </a:lnTo>
                  <a:lnTo>
                    <a:pt x="1320863" y="407670"/>
                  </a:lnTo>
                  <a:lnTo>
                    <a:pt x="1322336" y="414020"/>
                  </a:lnTo>
                  <a:lnTo>
                    <a:pt x="1324432" y="415290"/>
                  </a:lnTo>
                  <a:lnTo>
                    <a:pt x="1327073" y="415290"/>
                  </a:lnTo>
                  <a:lnTo>
                    <a:pt x="1330134" y="416560"/>
                  </a:lnTo>
                  <a:lnTo>
                    <a:pt x="1335900" y="425450"/>
                  </a:lnTo>
                  <a:lnTo>
                    <a:pt x="1331925" y="426720"/>
                  </a:lnTo>
                  <a:lnTo>
                    <a:pt x="1331849" y="427990"/>
                  </a:lnTo>
                  <a:lnTo>
                    <a:pt x="1331772" y="429260"/>
                  </a:lnTo>
                  <a:lnTo>
                    <a:pt x="1331696" y="430530"/>
                  </a:lnTo>
                  <a:lnTo>
                    <a:pt x="1332865" y="430530"/>
                  </a:lnTo>
                  <a:lnTo>
                    <a:pt x="1334122" y="436880"/>
                  </a:lnTo>
                  <a:lnTo>
                    <a:pt x="1340650" y="455930"/>
                  </a:lnTo>
                  <a:lnTo>
                    <a:pt x="1335532" y="455930"/>
                  </a:lnTo>
                  <a:lnTo>
                    <a:pt x="1338707" y="461010"/>
                  </a:lnTo>
                  <a:lnTo>
                    <a:pt x="1339316" y="466090"/>
                  </a:lnTo>
                  <a:lnTo>
                    <a:pt x="1341958" y="469900"/>
                  </a:lnTo>
                  <a:lnTo>
                    <a:pt x="1341894" y="464820"/>
                  </a:lnTo>
                  <a:lnTo>
                    <a:pt x="1341450" y="455930"/>
                  </a:lnTo>
                  <a:lnTo>
                    <a:pt x="1344002" y="454660"/>
                  </a:lnTo>
                  <a:lnTo>
                    <a:pt x="1345349" y="458470"/>
                  </a:lnTo>
                  <a:lnTo>
                    <a:pt x="1348092" y="467360"/>
                  </a:lnTo>
                  <a:lnTo>
                    <a:pt x="1346415" y="468630"/>
                  </a:lnTo>
                  <a:lnTo>
                    <a:pt x="1347304" y="481330"/>
                  </a:lnTo>
                  <a:lnTo>
                    <a:pt x="1347368" y="482333"/>
                  </a:lnTo>
                  <a:lnTo>
                    <a:pt x="1350251" y="474980"/>
                  </a:lnTo>
                  <a:lnTo>
                    <a:pt x="1347863" y="481330"/>
                  </a:lnTo>
                  <a:lnTo>
                    <a:pt x="1347368" y="482333"/>
                  </a:lnTo>
                  <a:lnTo>
                    <a:pt x="1346276" y="485140"/>
                  </a:lnTo>
                  <a:lnTo>
                    <a:pt x="1350238" y="487680"/>
                  </a:lnTo>
                  <a:lnTo>
                    <a:pt x="1351699" y="497840"/>
                  </a:lnTo>
                  <a:lnTo>
                    <a:pt x="1353858" y="505460"/>
                  </a:lnTo>
                  <a:lnTo>
                    <a:pt x="1349108" y="506730"/>
                  </a:lnTo>
                  <a:lnTo>
                    <a:pt x="1343990" y="500380"/>
                  </a:lnTo>
                  <a:lnTo>
                    <a:pt x="1343888" y="505460"/>
                  </a:lnTo>
                  <a:lnTo>
                    <a:pt x="1343837" y="508000"/>
                  </a:lnTo>
                  <a:lnTo>
                    <a:pt x="1343723" y="514350"/>
                  </a:lnTo>
                  <a:lnTo>
                    <a:pt x="1349019" y="527050"/>
                  </a:lnTo>
                  <a:lnTo>
                    <a:pt x="1349819" y="533400"/>
                  </a:lnTo>
                  <a:lnTo>
                    <a:pt x="1398358" y="533400"/>
                  </a:lnTo>
                  <a:lnTo>
                    <a:pt x="1398257" y="528320"/>
                  </a:lnTo>
                  <a:lnTo>
                    <a:pt x="1398219" y="527050"/>
                  </a:lnTo>
                  <a:lnTo>
                    <a:pt x="1398104" y="521970"/>
                  </a:lnTo>
                  <a:lnTo>
                    <a:pt x="1398054" y="519430"/>
                  </a:lnTo>
                  <a:lnTo>
                    <a:pt x="1397939" y="514350"/>
                  </a:lnTo>
                  <a:lnTo>
                    <a:pt x="1397914" y="513080"/>
                  </a:lnTo>
                  <a:lnTo>
                    <a:pt x="1396949" y="506730"/>
                  </a:lnTo>
                  <a:lnTo>
                    <a:pt x="1392148" y="474980"/>
                  </a:lnTo>
                  <a:lnTo>
                    <a:pt x="1390040" y="461010"/>
                  </a:lnTo>
                  <a:lnTo>
                    <a:pt x="1388110" y="454660"/>
                  </a:lnTo>
                  <a:lnTo>
                    <a:pt x="1375346" y="412750"/>
                  </a:lnTo>
                  <a:lnTo>
                    <a:pt x="1374965" y="411480"/>
                  </a:lnTo>
                  <a:lnTo>
                    <a:pt x="1366088" y="383540"/>
                  </a:lnTo>
                  <a:lnTo>
                    <a:pt x="1358976" y="363220"/>
                  </a:lnTo>
                  <a:lnTo>
                    <a:pt x="1355864" y="354330"/>
                  </a:lnTo>
                  <a:lnTo>
                    <a:pt x="1342529" y="325120"/>
                  </a:lnTo>
                  <a:lnTo>
                    <a:pt x="1326083" y="300990"/>
                  </a:lnTo>
                  <a:lnTo>
                    <a:pt x="1325219" y="299720"/>
                  </a:lnTo>
                  <a:lnTo>
                    <a:pt x="1324356" y="298450"/>
                  </a:lnTo>
                  <a:lnTo>
                    <a:pt x="1318971" y="293370"/>
                  </a:lnTo>
                  <a:lnTo>
                    <a:pt x="1320507" y="299720"/>
                  </a:lnTo>
                  <a:lnTo>
                    <a:pt x="1316291" y="294640"/>
                  </a:lnTo>
                  <a:lnTo>
                    <a:pt x="1310690" y="285750"/>
                  </a:lnTo>
                  <a:lnTo>
                    <a:pt x="1318971" y="293370"/>
                  </a:lnTo>
                  <a:lnTo>
                    <a:pt x="1317688" y="289560"/>
                  </a:lnTo>
                  <a:lnTo>
                    <a:pt x="1314424" y="285750"/>
                  </a:lnTo>
                  <a:lnTo>
                    <a:pt x="1306830" y="276860"/>
                  </a:lnTo>
                  <a:lnTo>
                    <a:pt x="1295768" y="261620"/>
                  </a:lnTo>
                  <a:lnTo>
                    <a:pt x="1293863" y="259080"/>
                  </a:lnTo>
                  <a:lnTo>
                    <a:pt x="1284325" y="246380"/>
                  </a:lnTo>
                  <a:lnTo>
                    <a:pt x="1272298" y="231140"/>
                  </a:lnTo>
                  <a:lnTo>
                    <a:pt x="1269022" y="229870"/>
                  </a:lnTo>
                  <a:lnTo>
                    <a:pt x="1267244" y="228600"/>
                  </a:lnTo>
                  <a:lnTo>
                    <a:pt x="1263700" y="226060"/>
                  </a:lnTo>
                  <a:lnTo>
                    <a:pt x="1263599" y="228600"/>
                  </a:lnTo>
                  <a:lnTo>
                    <a:pt x="1249667" y="210820"/>
                  </a:lnTo>
                  <a:lnTo>
                    <a:pt x="1239989" y="201930"/>
                  </a:lnTo>
                  <a:lnTo>
                    <a:pt x="1231696" y="194310"/>
                  </a:lnTo>
                  <a:lnTo>
                    <a:pt x="1221651" y="185420"/>
                  </a:lnTo>
                  <a:lnTo>
                    <a:pt x="1213040" y="177800"/>
                  </a:lnTo>
                  <a:lnTo>
                    <a:pt x="1209751" y="174409"/>
                  </a:lnTo>
                  <a:lnTo>
                    <a:pt x="1211300" y="172720"/>
                  </a:lnTo>
                  <a:lnTo>
                    <a:pt x="1217396" y="168910"/>
                  </a:lnTo>
                  <a:lnTo>
                    <a:pt x="1220393" y="167640"/>
                  </a:lnTo>
                  <a:lnTo>
                    <a:pt x="1225550" y="167640"/>
                  </a:lnTo>
                  <a:lnTo>
                    <a:pt x="1230236" y="163830"/>
                  </a:lnTo>
                  <a:lnTo>
                    <a:pt x="1233779" y="161290"/>
                  </a:lnTo>
                  <a:lnTo>
                    <a:pt x="1237322" y="158750"/>
                  </a:lnTo>
                  <a:lnTo>
                    <a:pt x="1244688" y="154940"/>
                  </a:lnTo>
                  <a:lnTo>
                    <a:pt x="1250213" y="151130"/>
                  </a:lnTo>
                  <a:lnTo>
                    <a:pt x="1252562" y="152400"/>
                  </a:lnTo>
                  <a:lnTo>
                    <a:pt x="1257096" y="151130"/>
                  </a:lnTo>
                  <a:lnTo>
                    <a:pt x="1264666" y="149860"/>
                  </a:lnTo>
                  <a:lnTo>
                    <a:pt x="1308849" y="132080"/>
                  </a:lnTo>
                  <a:lnTo>
                    <a:pt x="1354277" y="116840"/>
                  </a:lnTo>
                  <a:lnTo>
                    <a:pt x="1446530" y="91440"/>
                  </a:lnTo>
                  <a:lnTo>
                    <a:pt x="1449324" y="93980"/>
                  </a:lnTo>
                  <a:lnTo>
                    <a:pt x="1444853" y="96520"/>
                  </a:lnTo>
                  <a:lnTo>
                    <a:pt x="1439621" y="99060"/>
                  </a:lnTo>
                  <a:lnTo>
                    <a:pt x="1440141" y="101600"/>
                  </a:lnTo>
                  <a:lnTo>
                    <a:pt x="1441399" y="99060"/>
                  </a:lnTo>
                  <a:lnTo>
                    <a:pt x="1446974" y="96520"/>
                  </a:lnTo>
                  <a:lnTo>
                    <a:pt x="1456347" y="95250"/>
                  </a:lnTo>
                  <a:lnTo>
                    <a:pt x="1468945" y="93980"/>
                  </a:lnTo>
                  <a:lnTo>
                    <a:pt x="1469834" y="93980"/>
                  </a:lnTo>
                  <a:lnTo>
                    <a:pt x="1477772" y="91440"/>
                  </a:lnTo>
                  <a:lnTo>
                    <a:pt x="1482775" y="95250"/>
                  </a:lnTo>
                  <a:lnTo>
                    <a:pt x="1491272" y="92710"/>
                  </a:lnTo>
                  <a:lnTo>
                    <a:pt x="1491030" y="91440"/>
                  </a:lnTo>
                  <a:lnTo>
                    <a:pt x="1490802" y="90170"/>
                  </a:lnTo>
                  <a:lnTo>
                    <a:pt x="1497952" y="88900"/>
                  </a:lnTo>
                  <a:lnTo>
                    <a:pt x="1505343" y="90170"/>
                  </a:lnTo>
                  <a:lnTo>
                    <a:pt x="1511846" y="91440"/>
                  </a:lnTo>
                  <a:lnTo>
                    <a:pt x="1516392" y="88900"/>
                  </a:lnTo>
                  <a:lnTo>
                    <a:pt x="1523873" y="92710"/>
                  </a:lnTo>
                  <a:lnTo>
                    <a:pt x="1529981" y="88900"/>
                  </a:lnTo>
                  <a:lnTo>
                    <a:pt x="1542059" y="88900"/>
                  </a:lnTo>
                  <a:lnTo>
                    <a:pt x="1549476" y="87630"/>
                  </a:lnTo>
                  <a:lnTo>
                    <a:pt x="1559699" y="87630"/>
                  </a:lnTo>
                  <a:lnTo>
                    <a:pt x="1570494" y="86360"/>
                  </a:lnTo>
                  <a:lnTo>
                    <a:pt x="1579549" y="83820"/>
                  </a:lnTo>
                  <a:lnTo>
                    <a:pt x="1585798" y="85090"/>
                  </a:lnTo>
                  <a:lnTo>
                    <a:pt x="1595716" y="83820"/>
                  </a:lnTo>
                  <a:lnTo>
                    <a:pt x="1605038" y="83820"/>
                  </a:lnTo>
                  <a:lnTo>
                    <a:pt x="1612404" y="81280"/>
                  </a:lnTo>
                  <a:lnTo>
                    <a:pt x="1616456" y="78740"/>
                  </a:lnTo>
                  <a:lnTo>
                    <a:pt x="1619275" y="80010"/>
                  </a:lnTo>
                  <a:lnTo>
                    <a:pt x="1617383" y="83820"/>
                  </a:lnTo>
                  <a:lnTo>
                    <a:pt x="1615401" y="85090"/>
                  </a:lnTo>
                  <a:lnTo>
                    <a:pt x="1652828" y="85090"/>
                  </a:lnTo>
                  <a:lnTo>
                    <a:pt x="1690827" y="86360"/>
                  </a:lnTo>
                  <a:lnTo>
                    <a:pt x="1727974" y="88900"/>
                  </a:lnTo>
                  <a:lnTo>
                    <a:pt x="1762836" y="90170"/>
                  </a:lnTo>
                  <a:lnTo>
                    <a:pt x="1764804" y="91440"/>
                  </a:lnTo>
                  <a:lnTo>
                    <a:pt x="1761998" y="91440"/>
                  </a:lnTo>
                  <a:lnTo>
                    <a:pt x="1760512" y="92710"/>
                  </a:lnTo>
                  <a:lnTo>
                    <a:pt x="1781111" y="93980"/>
                  </a:lnTo>
                  <a:lnTo>
                    <a:pt x="1800682" y="99060"/>
                  </a:lnTo>
                  <a:lnTo>
                    <a:pt x="1819071" y="102870"/>
                  </a:lnTo>
                  <a:lnTo>
                    <a:pt x="1836166" y="101600"/>
                  </a:lnTo>
                  <a:lnTo>
                    <a:pt x="1844281" y="97790"/>
                  </a:lnTo>
                  <a:lnTo>
                    <a:pt x="1850186" y="101600"/>
                  </a:lnTo>
                  <a:lnTo>
                    <a:pt x="1848980" y="104140"/>
                  </a:lnTo>
                  <a:lnTo>
                    <a:pt x="1853450" y="106680"/>
                  </a:lnTo>
                  <a:lnTo>
                    <a:pt x="1859864" y="106680"/>
                  </a:lnTo>
                  <a:lnTo>
                    <a:pt x="1876640" y="109220"/>
                  </a:lnTo>
                  <a:lnTo>
                    <a:pt x="1882013" y="109220"/>
                  </a:lnTo>
                  <a:lnTo>
                    <a:pt x="1883181" y="110490"/>
                  </a:lnTo>
                  <a:lnTo>
                    <a:pt x="1975929" y="110490"/>
                  </a:lnTo>
                  <a:close/>
                </a:path>
                <a:path w="2312670" h="830579">
                  <a:moveTo>
                    <a:pt x="2312530" y="262890"/>
                  </a:moveTo>
                  <a:lnTo>
                    <a:pt x="2216251" y="215900"/>
                  </a:lnTo>
                  <a:lnTo>
                    <a:pt x="2123033" y="167640"/>
                  </a:lnTo>
                  <a:lnTo>
                    <a:pt x="2074621" y="143510"/>
                  </a:lnTo>
                  <a:lnTo>
                    <a:pt x="2051240" y="135890"/>
                  </a:lnTo>
                  <a:lnTo>
                    <a:pt x="2026234" y="128270"/>
                  </a:lnTo>
                  <a:lnTo>
                    <a:pt x="2001761" y="119380"/>
                  </a:lnTo>
                  <a:lnTo>
                    <a:pt x="1980031" y="111760"/>
                  </a:lnTo>
                  <a:lnTo>
                    <a:pt x="1884362" y="111760"/>
                  </a:lnTo>
                  <a:lnTo>
                    <a:pt x="1880082" y="111760"/>
                  </a:lnTo>
                  <a:lnTo>
                    <a:pt x="1879955" y="113030"/>
                  </a:lnTo>
                  <a:lnTo>
                    <a:pt x="1899742" y="115570"/>
                  </a:lnTo>
                  <a:lnTo>
                    <a:pt x="1909838" y="115570"/>
                  </a:lnTo>
                  <a:lnTo>
                    <a:pt x="1918970" y="118110"/>
                  </a:lnTo>
                  <a:lnTo>
                    <a:pt x="1960587" y="138430"/>
                  </a:lnTo>
                  <a:lnTo>
                    <a:pt x="2008581" y="157480"/>
                  </a:lnTo>
                  <a:lnTo>
                    <a:pt x="2055304" y="173990"/>
                  </a:lnTo>
                  <a:lnTo>
                    <a:pt x="2097354" y="185420"/>
                  </a:lnTo>
                  <a:lnTo>
                    <a:pt x="2103716" y="187960"/>
                  </a:lnTo>
                  <a:lnTo>
                    <a:pt x="2104859" y="190500"/>
                  </a:lnTo>
                  <a:lnTo>
                    <a:pt x="2104542" y="193040"/>
                  </a:lnTo>
                  <a:lnTo>
                    <a:pt x="2106574" y="195580"/>
                  </a:lnTo>
                  <a:lnTo>
                    <a:pt x="2145576" y="208280"/>
                  </a:lnTo>
                  <a:lnTo>
                    <a:pt x="2184171" y="227330"/>
                  </a:lnTo>
                  <a:lnTo>
                    <a:pt x="2222144" y="243840"/>
                  </a:lnTo>
                  <a:lnTo>
                    <a:pt x="2259279" y="256540"/>
                  </a:lnTo>
                  <a:lnTo>
                    <a:pt x="2279904" y="264160"/>
                  </a:lnTo>
                  <a:lnTo>
                    <a:pt x="2292324" y="267970"/>
                  </a:lnTo>
                  <a:lnTo>
                    <a:pt x="2301532" y="266700"/>
                  </a:lnTo>
                  <a:lnTo>
                    <a:pt x="2312530" y="262890"/>
                  </a:lnTo>
                  <a:close/>
                </a:path>
              </a:pathLst>
            </a:custGeom>
            <a:solidFill>
              <a:srgbClr val="FED9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59193" y="5925731"/>
              <a:ext cx="2005330" cy="652780"/>
            </a:xfrm>
            <a:custGeom>
              <a:avLst/>
              <a:gdLst/>
              <a:ahLst/>
              <a:cxnLst/>
              <a:rect l="l" t="t" r="r" b="b"/>
              <a:pathLst>
                <a:path w="2005330" h="652779">
                  <a:moveTo>
                    <a:pt x="5092" y="180174"/>
                  </a:moveTo>
                  <a:lnTo>
                    <a:pt x="4114" y="180225"/>
                  </a:lnTo>
                  <a:lnTo>
                    <a:pt x="2362" y="179984"/>
                  </a:lnTo>
                  <a:lnTo>
                    <a:pt x="4991" y="176441"/>
                  </a:lnTo>
                  <a:lnTo>
                    <a:pt x="825" y="177482"/>
                  </a:lnTo>
                  <a:lnTo>
                    <a:pt x="0" y="180174"/>
                  </a:lnTo>
                  <a:lnTo>
                    <a:pt x="88" y="182829"/>
                  </a:lnTo>
                  <a:lnTo>
                    <a:pt x="5092" y="180174"/>
                  </a:lnTo>
                  <a:close/>
                </a:path>
                <a:path w="2005330" h="652779">
                  <a:moveTo>
                    <a:pt x="27546" y="164185"/>
                  </a:moveTo>
                  <a:lnTo>
                    <a:pt x="19951" y="167957"/>
                  </a:lnTo>
                  <a:lnTo>
                    <a:pt x="16065" y="167157"/>
                  </a:lnTo>
                  <a:lnTo>
                    <a:pt x="17018" y="169799"/>
                  </a:lnTo>
                  <a:lnTo>
                    <a:pt x="22352" y="169672"/>
                  </a:lnTo>
                  <a:lnTo>
                    <a:pt x="24701" y="171411"/>
                  </a:lnTo>
                  <a:lnTo>
                    <a:pt x="27546" y="164185"/>
                  </a:lnTo>
                  <a:close/>
                </a:path>
                <a:path w="2005330" h="652779">
                  <a:moveTo>
                    <a:pt x="35344" y="165735"/>
                  </a:moveTo>
                  <a:lnTo>
                    <a:pt x="33401" y="166370"/>
                  </a:lnTo>
                  <a:lnTo>
                    <a:pt x="31737" y="171450"/>
                  </a:lnTo>
                  <a:lnTo>
                    <a:pt x="35344" y="165735"/>
                  </a:lnTo>
                  <a:close/>
                </a:path>
                <a:path w="2005330" h="652779">
                  <a:moveTo>
                    <a:pt x="53327" y="143052"/>
                  </a:moveTo>
                  <a:lnTo>
                    <a:pt x="51828" y="143510"/>
                  </a:lnTo>
                  <a:lnTo>
                    <a:pt x="52349" y="144780"/>
                  </a:lnTo>
                  <a:lnTo>
                    <a:pt x="53327" y="143052"/>
                  </a:lnTo>
                  <a:close/>
                </a:path>
                <a:path w="2005330" h="652779">
                  <a:moveTo>
                    <a:pt x="226301" y="87274"/>
                  </a:moveTo>
                  <a:lnTo>
                    <a:pt x="225488" y="87058"/>
                  </a:lnTo>
                  <a:lnTo>
                    <a:pt x="222123" y="86042"/>
                  </a:lnTo>
                  <a:lnTo>
                    <a:pt x="222173" y="86969"/>
                  </a:lnTo>
                  <a:lnTo>
                    <a:pt x="221462" y="88557"/>
                  </a:lnTo>
                  <a:lnTo>
                    <a:pt x="222364" y="89750"/>
                  </a:lnTo>
                  <a:lnTo>
                    <a:pt x="219913" y="90868"/>
                  </a:lnTo>
                  <a:lnTo>
                    <a:pt x="222440" y="91592"/>
                  </a:lnTo>
                  <a:lnTo>
                    <a:pt x="223875" y="88404"/>
                  </a:lnTo>
                  <a:lnTo>
                    <a:pt x="226301" y="87274"/>
                  </a:lnTo>
                  <a:close/>
                </a:path>
                <a:path w="2005330" h="652779">
                  <a:moveTo>
                    <a:pt x="232625" y="88900"/>
                  </a:moveTo>
                  <a:lnTo>
                    <a:pt x="230632" y="88900"/>
                  </a:lnTo>
                  <a:lnTo>
                    <a:pt x="227342" y="92710"/>
                  </a:lnTo>
                  <a:lnTo>
                    <a:pt x="232625" y="88900"/>
                  </a:lnTo>
                  <a:close/>
                </a:path>
                <a:path w="2005330" h="652779">
                  <a:moveTo>
                    <a:pt x="274916" y="71323"/>
                  </a:moveTo>
                  <a:lnTo>
                    <a:pt x="257759" y="81724"/>
                  </a:lnTo>
                  <a:lnTo>
                    <a:pt x="264248" y="79463"/>
                  </a:lnTo>
                  <a:lnTo>
                    <a:pt x="274840" y="74117"/>
                  </a:lnTo>
                  <a:lnTo>
                    <a:pt x="274916" y="71323"/>
                  </a:lnTo>
                  <a:close/>
                </a:path>
                <a:path w="2005330" h="652779">
                  <a:moveTo>
                    <a:pt x="331533" y="70586"/>
                  </a:moveTo>
                  <a:lnTo>
                    <a:pt x="326821" y="69392"/>
                  </a:lnTo>
                  <a:lnTo>
                    <a:pt x="325932" y="70929"/>
                  </a:lnTo>
                  <a:lnTo>
                    <a:pt x="324205" y="72059"/>
                  </a:lnTo>
                  <a:lnTo>
                    <a:pt x="324916" y="73329"/>
                  </a:lnTo>
                  <a:lnTo>
                    <a:pt x="330606" y="72072"/>
                  </a:lnTo>
                  <a:lnTo>
                    <a:pt x="331533" y="70586"/>
                  </a:lnTo>
                  <a:close/>
                </a:path>
                <a:path w="2005330" h="652779">
                  <a:moveTo>
                    <a:pt x="337845" y="63931"/>
                  </a:moveTo>
                  <a:lnTo>
                    <a:pt x="337210" y="61569"/>
                  </a:lnTo>
                  <a:lnTo>
                    <a:pt x="335432" y="62738"/>
                  </a:lnTo>
                  <a:lnTo>
                    <a:pt x="333209" y="61569"/>
                  </a:lnTo>
                  <a:lnTo>
                    <a:pt x="332994" y="61569"/>
                  </a:lnTo>
                  <a:lnTo>
                    <a:pt x="328485" y="62788"/>
                  </a:lnTo>
                  <a:lnTo>
                    <a:pt x="329031" y="62788"/>
                  </a:lnTo>
                  <a:lnTo>
                    <a:pt x="328574" y="67221"/>
                  </a:lnTo>
                  <a:lnTo>
                    <a:pt x="335356" y="62788"/>
                  </a:lnTo>
                  <a:lnTo>
                    <a:pt x="335534" y="62788"/>
                  </a:lnTo>
                  <a:lnTo>
                    <a:pt x="337845" y="63931"/>
                  </a:lnTo>
                  <a:close/>
                </a:path>
                <a:path w="2005330" h="652779">
                  <a:moveTo>
                    <a:pt x="380707" y="52971"/>
                  </a:moveTo>
                  <a:lnTo>
                    <a:pt x="380174" y="52971"/>
                  </a:lnTo>
                  <a:lnTo>
                    <a:pt x="380238" y="53340"/>
                  </a:lnTo>
                  <a:lnTo>
                    <a:pt x="380707" y="52971"/>
                  </a:lnTo>
                  <a:close/>
                </a:path>
                <a:path w="2005330" h="652779">
                  <a:moveTo>
                    <a:pt x="388772" y="46990"/>
                  </a:moveTo>
                  <a:lnTo>
                    <a:pt x="380911" y="52819"/>
                  </a:lnTo>
                  <a:lnTo>
                    <a:pt x="385419" y="52070"/>
                  </a:lnTo>
                  <a:lnTo>
                    <a:pt x="388772" y="46990"/>
                  </a:lnTo>
                  <a:close/>
                </a:path>
                <a:path w="2005330" h="652779">
                  <a:moveTo>
                    <a:pt x="449656" y="55753"/>
                  </a:moveTo>
                  <a:lnTo>
                    <a:pt x="447090" y="52946"/>
                  </a:lnTo>
                  <a:lnTo>
                    <a:pt x="441490" y="55524"/>
                  </a:lnTo>
                  <a:lnTo>
                    <a:pt x="438899" y="55905"/>
                  </a:lnTo>
                  <a:lnTo>
                    <a:pt x="437095" y="59944"/>
                  </a:lnTo>
                  <a:lnTo>
                    <a:pt x="446811" y="53860"/>
                  </a:lnTo>
                  <a:lnTo>
                    <a:pt x="449656" y="55753"/>
                  </a:lnTo>
                  <a:close/>
                </a:path>
                <a:path w="2005330" h="652779">
                  <a:moveTo>
                    <a:pt x="477850" y="53632"/>
                  </a:moveTo>
                  <a:lnTo>
                    <a:pt x="476300" y="52971"/>
                  </a:lnTo>
                  <a:lnTo>
                    <a:pt x="475830" y="53340"/>
                  </a:lnTo>
                  <a:lnTo>
                    <a:pt x="477850" y="53632"/>
                  </a:lnTo>
                  <a:close/>
                </a:path>
                <a:path w="2005330" h="652779">
                  <a:moveTo>
                    <a:pt x="484403" y="54610"/>
                  </a:moveTo>
                  <a:lnTo>
                    <a:pt x="477850" y="53632"/>
                  </a:lnTo>
                  <a:lnTo>
                    <a:pt x="480148" y="54610"/>
                  </a:lnTo>
                  <a:lnTo>
                    <a:pt x="484403" y="54610"/>
                  </a:lnTo>
                  <a:close/>
                </a:path>
                <a:path w="2005330" h="652779">
                  <a:moveTo>
                    <a:pt x="496989" y="51574"/>
                  </a:moveTo>
                  <a:lnTo>
                    <a:pt x="493979" y="50393"/>
                  </a:lnTo>
                  <a:lnTo>
                    <a:pt x="492061" y="51142"/>
                  </a:lnTo>
                  <a:lnTo>
                    <a:pt x="491388" y="50673"/>
                  </a:lnTo>
                  <a:lnTo>
                    <a:pt x="489737" y="50507"/>
                  </a:lnTo>
                  <a:lnTo>
                    <a:pt x="491223" y="53835"/>
                  </a:lnTo>
                  <a:lnTo>
                    <a:pt x="493763" y="53555"/>
                  </a:lnTo>
                  <a:lnTo>
                    <a:pt x="496989" y="51574"/>
                  </a:lnTo>
                  <a:close/>
                </a:path>
                <a:path w="2005330" h="652779">
                  <a:moveTo>
                    <a:pt x="535419" y="57150"/>
                  </a:moveTo>
                  <a:lnTo>
                    <a:pt x="534987" y="56045"/>
                  </a:lnTo>
                  <a:lnTo>
                    <a:pt x="533120" y="58420"/>
                  </a:lnTo>
                  <a:lnTo>
                    <a:pt x="535419" y="57150"/>
                  </a:lnTo>
                  <a:close/>
                </a:path>
                <a:path w="2005330" h="652779">
                  <a:moveTo>
                    <a:pt x="557466" y="52971"/>
                  </a:moveTo>
                  <a:lnTo>
                    <a:pt x="556755" y="52070"/>
                  </a:lnTo>
                  <a:lnTo>
                    <a:pt x="552399" y="55333"/>
                  </a:lnTo>
                  <a:lnTo>
                    <a:pt x="556183" y="57150"/>
                  </a:lnTo>
                  <a:lnTo>
                    <a:pt x="557263" y="53632"/>
                  </a:lnTo>
                  <a:lnTo>
                    <a:pt x="557352" y="53340"/>
                  </a:lnTo>
                  <a:lnTo>
                    <a:pt x="557466" y="52971"/>
                  </a:lnTo>
                  <a:close/>
                </a:path>
                <a:path w="2005330" h="652779">
                  <a:moveTo>
                    <a:pt x="696264" y="82003"/>
                  </a:moveTo>
                  <a:lnTo>
                    <a:pt x="695782" y="81699"/>
                  </a:lnTo>
                  <a:lnTo>
                    <a:pt x="695109" y="82550"/>
                  </a:lnTo>
                  <a:lnTo>
                    <a:pt x="696264" y="82003"/>
                  </a:lnTo>
                  <a:close/>
                </a:path>
                <a:path w="2005330" h="652779">
                  <a:moveTo>
                    <a:pt x="816495" y="519430"/>
                  </a:moveTo>
                  <a:lnTo>
                    <a:pt x="816406" y="518998"/>
                  </a:lnTo>
                  <a:lnTo>
                    <a:pt x="814908" y="519430"/>
                  </a:lnTo>
                  <a:lnTo>
                    <a:pt x="816495" y="519430"/>
                  </a:lnTo>
                  <a:close/>
                </a:path>
                <a:path w="2005330" h="652779">
                  <a:moveTo>
                    <a:pt x="856018" y="388620"/>
                  </a:moveTo>
                  <a:lnTo>
                    <a:pt x="852932" y="385686"/>
                  </a:lnTo>
                  <a:lnTo>
                    <a:pt x="852906" y="387350"/>
                  </a:lnTo>
                  <a:lnTo>
                    <a:pt x="856018" y="388620"/>
                  </a:lnTo>
                  <a:close/>
                </a:path>
                <a:path w="2005330" h="652779">
                  <a:moveTo>
                    <a:pt x="859713" y="331228"/>
                  </a:moveTo>
                  <a:lnTo>
                    <a:pt x="859332" y="328930"/>
                  </a:lnTo>
                  <a:lnTo>
                    <a:pt x="855433" y="334010"/>
                  </a:lnTo>
                  <a:lnTo>
                    <a:pt x="859713" y="331228"/>
                  </a:lnTo>
                  <a:close/>
                </a:path>
                <a:path w="2005330" h="652779">
                  <a:moveTo>
                    <a:pt x="860933" y="353872"/>
                  </a:moveTo>
                  <a:lnTo>
                    <a:pt x="859701" y="352933"/>
                  </a:lnTo>
                  <a:lnTo>
                    <a:pt x="860069" y="358622"/>
                  </a:lnTo>
                  <a:lnTo>
                    <a:pt x="860729" y="354965"/>
                  </a:lnTo>
                  <a:lnTo>
                    <a:pt x="860818" y="354482"/>
                  </a:lnTo>
                  <a:lnTo>
                    <a:pt x="860933" y="353872"/>
                  </a:lnTo>
                  <a:close/>
                </a:path>
                <a:path w="2005330" h="652779">
                  <a:moveTo>
                    <a:pt x="861301" y="330200"/>
                  </a:moveTo>
                  <a:lnTo>
                    <a:pt x="859713" y="331228"/>
                  </a:lnTo>
                  <a:lnTo>
                    <a:pt x="859955" y="332740"/>
                  </a:lnTo>
                  <a:lnTo>
                    <a:pt x="860044" y="333222"/>
                  </a:lnTo>
                  <a:lnTo>
                    <a:pt x="861301" y="330200"/>
                  </a:lnTo>
                  <a:close/>
                </a:path>
                <a:path w="2005330" h="652779">
                  <a:moveTo>
                    <a:pt x="861745" y="354482"/>
                  </a:moveTo>
                  <a:lnTo>
                    <a:pt x="861225" y="352285"/>
                  </a:lnTo>
                  <a:lnTo>
                    <a:pt x="860933" y="353872"/>
                  </a:lnTo>
                  <a:lnTo>
                    <a:pt x="861745" y="354482"/>
                  </a:lnTo>
                  <a:close/>
                </a:path>
                <a:path w="2005330" h="652779">
                  <a:moveTo>
                    <a:pt x="863993" y="354965"/>
                  </a:moveTo>
                  <a:lnTo>
                    <a:pt x="863384" y="355714"/>
                  </a:lnTo>
                  <a:lnTo>
                    <a:pt x="861745" y="354482"/>
                  </a:lnTo>
                  <a:lnTo>
                    <a:pt x="862990" y="359664"/>
                  </a:lnTo>
                  <a:lnTo>
                    <a:pt x="863828" y="355714"/>
                  </a:lnTo>
                  <a:lnTo>
                    <a:pt x="863993" y="354965"/>
                  </a:lnTo>
                  <a:close/>
                </a:path>
                <a:path w="2005330" h="652779">
                  <a:moveTo>
                    <a:pt x="946048" y="647700"/>
                  </a:moveTo>
                  <a:lnTo>
                    <a:pt x="942733" y="646557"/>
                  </a:lnTo>
                  <a:lnTo>
                    <a:pt x="942860" y="647700"/>
                  </a:lnTo>
                  <a:lnTo>
                    <a:pt x="946048" y="647700"/>
                  </a:lnTo>
                  <a:close/>
                </a:path>
                <a:path w="2005330" h="652779">
                  <a:moveTo>
                    <a:pt x="949121" y="150190"/>
                  </a:moveTo>
                  <a:lnTo>
                    <a:pt x="946226" y="147320"/>
                  </a:lnTo>
                  <a:lnTo>
                    <a:pt x="944206" y="147320"/>
                  </a:lnTo>
                  <a:lnTo>
                    <a:pt x="948918" y="150380"/>
                  </a:lnTo>
                  <a:lnTo>
                    <a:pt x="949121" y="150190"/>
                  </a:lnTo>
                  <a:close/>
                </a:path>
                <a:path w="2005330" h="652779">
                  <a:moveTo>
                    <a:pt x="1032916" y="644855"/>
                  </a:moveTo>
                  <a:lnTo>
                    <a:pt x="1030351" y="646430"/>
                  </a:lnTo>
                  <a:lnTo>
                    <a:pt x="1031595" y="646430"/>
                  </a:lnTo>
                  <a:lnTo>
                    <a:pt x="1032916" y="644855"/>
                  </a:lnTo>
                  <a:close/>
                </a:path>
                <a:path w="2005330" h="652779">
                  <a:moveTo>
                    <a:pt x="1035608" y="586524"/>
                  </a:moveTo>
                  <a:lnTo>
                    <a:pt x="1034262" y="584174"/>
                  </a:lnTo>
                  <a:lnTo>
                    <a:pt x="1031913" y="588187"/>
                  </a:lnTo>
                  <a:lnTo>
                    <a:pt x="1035608" y="586524"/>
                  </a:lnTo>
                  <a:close/>
                </a:path>
                <a:path w="2005330" h="652779">
                  <a:moveTo>
                    <a:pt x="1055052" y="386080"/>
                  </a:moveTo>
                  <a:lnTo>
                    <a:pt x="1054595" y="385165"/>
                  </a:lnTo>
                  <a:lnTo>
                    <a:pt x="1054087" y="386080"/>
                  </a:lnTo>
                  <a:lnTo>
                    <a:pt x="1055052" y="386080"/>
                  </a:lnTo>
                  <a:close/>
                </a:path>
                <a:path w="2005330" h="652779">
                  <a:moveTo>
                    <a:pt x="1056259" y="382270"/>
                  </a:moveTo>
                  <a:lnTo>
                    <a:pt x="1054989" y="381000"/>
                  </a:lnTo>
                  <a:lnTo>
                    <a:pt x="1050658" y="377190"/>
                  </a:lnTo>
                  <a:lnTo>
                    <a:pt x="1054595" y="385165"/>
                  </a:lnTo>
                  <a:lnTo>
                    <a:pt x="1056259" y="382270"/>
                  </a:lnTo>
                  <a:close/>
                </a:path>
                <a:path w="2005330" h="652779">
                  <a:moveTo>
                    <a:pt x="1056944" y="387350"/>
                  </a:moveTo>
                  <a:lnTo>
                    <a:pt x="1054087" y="386080"/>
                  </a:lnTo>
                  <a:lnTo>
                    <a:pt x="1052868" y="386080"/>
                  </a:lnTo>
                  <a:lnTo>
                    <a:pt x="1053185" y="387350"/>
                  </a:lnTo>
                  <a:lnTo>
                    <a:pt x="1056944" y="387350"/>
                  </a:lnTo>
                  <a:close/>
                </a:path>
                <a:path w="2005330" h="652779">
                  <a:moveTo>
                    <a:pt x="1067422" y="502500"/>
                  </a:moveTo>
                  <a:lnTo>
                    <a:pt x="1065669" y="504190"/>
                  </a:lnTo>
                  <a:lnTo>
                    <a:pt x="1066761" y="504647"/>
                  </a:lnTo>
                  <a:lnTo>
                    <a:pt x="1067422" y="502500"/>
                  </a:lnTo>
                  <a:close/>
                </a:path>
                <a:path w="2005330" h="652779">
                  <a:moveTo>
                    <a:pt x="1068679" y="505460"/>
                  </a:moveTo>
                  <a:lnTo>
                    <a:pt x="1066761" y="504647"/>
                  </a:lnTo>
                  <a:lnTo>
                    <a:pt x="1066520" y="505460"/>
                  </a:lnTo>
                  <a:lnTo>
                    <a:pt x="1068679" y="505460"/>
                  </a:lnTo>
                  <a:close/>
                </a:path>
                <a:path w="2005330" h="652779">
                  <a:moveTo>
                    <a:pt x="1069111" y="505460"/>
                  </a:moveTo>
                  <a:lnTo>
                    <a:pt x="1068679" y="505460"/>
                  </a:lnTo>
                  <a:lnTo>
                    <a:pt x="1069111" y="505637"/>
                  </a:lnTo>
                  <a:lnTo>
                    <a:pt x="1069111" y="505460"/>
                  </a:lnTo>
                  <a:close/>
                </a:path>
                <a:path w="2005330" h="652779">
                  <a:moveTo>
                    <a:pt x="1073264" y="499110"/>
                  </a:moveTo>
                  <a:lnTo>
                    <a:pt x="1069340" y="494030"/>
                  </a:lnTo>
                  <a:lnTo>
                    <a:pt x="1068463" y="499110"/>
                  </a:lnTo>
                  <a:lnTo>
                    <a:pt x="1067422" y="502500"/>
                  </a:lnTo>
                  <a:lnTo>
                    <a:pt x="1069644" y="500380"/>
                  </a:lnTo>
                  <a:lnTo>
                    <a:pt x="1072959" y="499110"/>
                  </a:lnTo>
                  <a:lnTo>
                    <a:pt x="1073264" y="499110"/>
                  </a:lnTo>
                  <a:close/>
                </a:path>
                <a:path w="2005330" h="652779">
                  <a:moveTo>
                    <a:pt x="1119251" y="468630"/>
                  </a:moveTo>
                  <a:lnTo>
                    <a:pt x="1119162" y="452120"/>
                  </a:lnTo>
                  <a:lnTo>
                    <a:pt x="1118438" y="447040"/>
                  </a:lnTo>
                  <a:lnTo>
                    <a:pt x="1115771" y="428231"/>
                  </a:lnTo>
                  <a:lnTo>
                    <a:pt x="1114831" y="421640"/>
                  </a:lnTo>
                  <a:lnTo>
                    <a:pt x="1113205" y="410210"/>
                  </a:lnTo>
                  <a:lnTo>
                    <a:pt x="1111999" y="406400"/>
                  </a:lnTo>
                  <a:lnTo>
                    <a:pt x="1101940" y="374650"/>
                  </a:lnTo>
                  <a:lnTo>
                    <a:pt x="1101534" y="373380"/>
                  </a:lnTo>
                  <a:lnTo>
                    <a:pt x="1100734" y="370840"/>
                  </a:lnTo>
                  <a:lnTo>
                    <a:pt x="1093927" y="347980"/>
                  </a:lnTo>
                  <a:lnTo>
                    <a:pt x="1089723" y="334010"/>
                  </a:lnTo>
                  <a:lnTo>
                    <a:pt x="1034884" y="334010"/>
                  </a:lnTo>
                  <a:lnTo>
                    <a:pt x="1034580" y="334010"/>
                  </a:lnTo>
                  <a:lnTo>
                    <a:pt x="1035900" y="337820"/>
                  </a:lnTo>
                  <a:lnTo>
                    <a:pt x="1035697" y="344170"/>
                  </a:lnTo>
                  <a:lnTo>
                    <a:pt x="1037755" y="347980"/>
                  </a:lnTo>
                  <a:lnTo>
                    <a:pt x="1043038" y="349250"/>
                  </a:lnTo>
                  <a:lnTo>
                    <a:pt x="1044917" y="360680"/>
                  </a:lnTo>
                  <a:lnTo>
                    <a:pt x="1050048" y="361950"/>
                  </a:lnTo>
                  <a:lnTo>
                    <a:pt x="1049769" y="363220"/>
                  </a:lnTo>
                  <a:lnTo>
                    <a:pt x="1049083" y="363220"/>
                  </a:lnTo>
                  <a:lnTo>
                    <a:pt x="1048626" y="364490"/>
                  </a:lnTo>
                  <a:lnTo>
                    <a:pt x="1052601" y="363220"/>
                  </a:lnTo>
                  <a:lnTo>
                    <a:pt x="1053084" y="367030"/>
                  </a:lnTo>
                  <a:lnTo>
                    <a:pt x="1053884" y="369570"/>
                  </a:lnTo>
                  <a:lnTo>
                    <a:pt x="1053998" y="373380"/>
                  </a:lnTo>
                  <a:lnTo>
                    <a:pt x="1051839" y="372110"/>
                  </a:lnTo>
                  <a:lnTo>
                    <a:pt x="1050048" y="372110"/>
                  </a:lnTo>
                  <a:lnTo>
                    <a:pt x="1047927" y="369570"/>
                  </a:lnTo>
                  <a:lnTo>
                    <a:pt x="1049083" y="374650"/>
                  </a:lnTo>
                  <a:lnTo>
                    <a:pt x="1051077" y="375920"/>
                  </a:lnTo>
                  <a:lnTo>
                    <a:pt x="1053642" y="374650"/>
                  </a:lnTo>
                  <a:lnTo>
                    <a:pt x="1056487" y="377190"/>
                  </a:lnTo>
                  <a:lnTo>
                    <a:pt x="1061504" y="383540"/>
                  </a:lnTo>
                  <a:lnTo>
                    <a:pt x="1057541" y="383540"/>
                  </a:lnTo>
                  <a:lnTo>
                    <a:pt x="1056944" y="387350"/>
                  </a:lnTo>
                  <a:lnTo>
                    <a:pt x="1058176" y="387350"/>
                  </a:lnTo>
                  <a:lnTo>
                    <a:pt x="1058837" y="392430"/>
                  </a:lnTo>
                  <a:lnTo>
                    <a:pt x="1060056" y="397510"/>
                  </a:lnTo>
                  <a:lnTo>
                    <a:pt x="1063828" y="407670"/>
                  </a:lnTo>
                  <a:lnTo>
                    <a:pt x="1059040" y="407670"/>
                  </a:lnTo>
                  <a:lnTo>
                    <a:pt x="1062164" y="411480"/>
                  </a:lnTo>
                  <a:lnTo>
                    <a:pt x="1062761" y="415290"/>
                  </a:lnTo>
                  <a:lnTo>
                    <a:pt x="1065453" y="418007"/>
                  </a:lnTo>
                  <a:lnTo>
                    <a:pt x="1065364" y="414020"/>
                  </a:lnTo>
                  <a:lnTo>
                    <a:pt x="1065187" y="411480"/>
                  </a:lnTo>
                  <a:lnTo>
                    <a:pt x="1065098" y="410210"/>
                  </a:lnTo>
                  <a:lnTo>
                    <a:pt x="1065009" y="408940"/>
                  </a:lnTo>
                  <a:lnTo>
                    <a:pt x="1064933" y="407670"/>
                  </a:lnTo>
                  <a:lnTo>
                    <a:pt x="1067536" y="406400"/>
                  </a:lnTo>
                  <a:lnTo>
                    <a:pt x="1068819" y="408940"/>
                  </a:lnTo>
                  <a:lnTo>
                    <a:pt x="1071524" y="416560"/>
                  </a:lnTo>
                  <a:lnTo>
                    <a:pt x="1069657" y="418007"/>
                  </a:lnTo>
                  <a:lnTo>
                    <a:pt x="1069898" y="418007"/>
                  </a:lnTo>
                  <a:lnTo>
                    <a:pt x="1069911" y="428117"/>
                  </a:lnTo>
                  <a:lnTo>
                    <a:pt x="1073264" y="421640"/>
                  </a:lnTo>
                  <a:lnTo>
                    <a:pt x="1069924" y="428231"/>
                  </a:lnTo>
                  <a:lnTo>
                    <a:pt x="1068768" y="430530"/>
                  </a:lnTo>
                  <a:lnTo>
                    <a:pt x="1072692" y="433070"/>
                  </a:lnTo>
                  <a:lnTo>
                    <a:pt x="1073010" y="436880"/>
                  </a:lnTo>
                  <a:lnTo>
                    <a:pt x="1073111" y="438150"/>
                  </a:lnTo>
                  <a:lnTo>
                    <a:pt x="1073226" y="439420"/>
                  </a:lnTo>
                  <a:lnTo>
                    <a:pt x="1074623" y="445770"/>
                  </a:lnTo>
                  <a:lnTo>
                    <a:pt x="1070114" y="447040"/>
                  </a:lnTo>
                  <a:lnTo>
                    <a:pt x="1064590" y="441960"/>
                  </a:lnTo>
                  <a:lnTo>
                    <a:pt x="1064666" y="453390"/>
                  </a:lnTo>
                  <a:lnTo>
                    <a:pt x="1069695" y="463550"/>
                  </a:lnTo>
                  <a:lnTo>
                    <a:pt x="1070356" y="468630"/>
                  </a:lnTo>
                  <a:lnTo>
                    <a:pt x="1119251" y="468630"/>
                  </a:lnTo>
                  <a:close/>
                </a:path>
                <a:path w="2005330" h="652779">
                  <a:moveTo>
                    <a:pt x="1119378" y="494030"/>
                  </a:moveTo>
                  <a:lnTo>
                    <a:pt x="1119251" y="469900"/>
                  </a:lnTo>
                  <a:lnTo>
                    <a:pt x="1069416" y="469900"/>
                  </a:lnTo>
                  <a:lnTo>
                    <a:pt x="1066787" y="469900"/>
                  </a:lnTo>
                  <a:lnTo>
                    <a:pt x="1067511" y="478790"/>
                  </a:lnTo>
                  <a:lnTo>
                    <a:pt x="1071460" y="486410"/>
                  </a:lnTo>
                  <a:lnTo>
                    <a:pt x="1074915" y="492760"/>
                  </a:lnTo>
                  <a:lnTo>
                    <a:pt x="1074470" y="497840"/>
                  </a:lnTo>
                  <a:lnTo>
                    <a:pt x="1074356" y="499110"/>
                  </a:lnTo>
                  <a:lnTo>
                    <a:pt x="1118781" y="499110"/>
                  </a:lnTo>
                  <a:lnTo>
                    <a:pt x="1119378" y="494030"/>
                  </a:lnTo>
                  <a:close/>
                </a:path>
                <a:path w="2005330" h="652779">
                  <a:moveTo>
                    <a:pt x="1146289" y="88900"/>
                  </a:moveTo>
                  <a:lnTo>
                    <a:pt x="1144968" y="88595"/>
                  </a:lnTo>
                  <a:lnTo>
                    <a:pt x="1144701" y="88900"/>
                  </a:lnTo>
                  <a:lnTo>
                    <a:pt x="1146289" y="88900"/>
                  </a:lnTo>
                  <a:close/>
                </a:path>
                <a:path w="2005330" h="652779">
                  <a:moveTo>
                    <a:pt x="2004822" y="236220"/>
                  </a:moveTo>
                  <a:lnTo>
                    <a:pt x="1958517" y="208280"/>
                  </a:lnTo>
                  <a:lnTo>
                    <a:pt x="1871383" y="149860"/>
                  </a:lnTo>
                  <a:lnTo>
                    <a:pt x="1825828" y="120650"/>
                  </a:lnTo>
                  <a:lnTo>
                    <a:pt x="1807654" y="113030"/>
                  </a:lnTo>
                  <a:lnTo>
                    <a:pt x="1788160" y="104140"/>
                  </a:lnTo>
                  <a:lnTo>
                    <a:pt x="1769071" y="96520"/>
                  </a:lnTo>
                  <a:lnTo>
                    <a:pt x="1752142" y="88900"/>
                  </a:lnTo>
                  <a:lnTo>
                    <a:pt x="1745221" y="86360"/>
                  </a:lnTo>
                  <a:lnTo>
                    <a:pt x="1714106" y="74930"/>
                  </a:lnTo>
                  <a:lnTo>
                    <a:pt x="1661541" y="55880"/>
                  </a:lnTo>
                  <a:lnTo>
                    <a:pt x="1615046" y="40640"/>
                  </a:lnTo>
                  <a:lnTo>
                    <a:pt x="1567637" y="27940"/>
                  </a:lnTo>
                  <a:lnTo>
                    <a:pt x="1559560" y="26670"/>
                  </a:lnTo>
                  <a:lnTo>
                    <a:pt x="1551482" y="25400"/>
                  </a:lnTo>
                  <a:lnTo>
                    <a:pt x="1535328" y="22860"/>
                  </a:lnTo>
                  <a:lnTo>
                    <a:pt x="1527251" y="21590"/>
                  </a:lnTo>
                  <a:lnTo>
                    <a:pt x="1519174" y="20320"/>
                  </a:lnTo>
                  <a:lnTo>
                    <a:pt x="1469580" y="15240"/>
                  </a:lnTo>
                  <a:lnTo>
                    <a:pt x="1474660" y="17780"/>
                  </a:lnTo>
                  <a:lnTo>
                    <a:pt x="1468894" y="20320"/>
                  </a:lnTo>
                  <a:lnTo>
                    <a:pt x="1463776" y="21590"/>
                  </a:lnTo>
                  <a:lnTo>
                    <a:pt x="1462633" y="19050"/>
                  </a:lnTo>
                  <a:lnTo>
                    <a:pt x="1454683" y="22860"/>
                  </a:lnTo>
                  <a:lnTo>
                    <a:pt x="1447292" y="22860"/>
                  </a:lnTo>
                  <a:lnTo>
                    <a:pt x="1450682" y="17780"/>
                  </a:lnTo>
                  <a:lnTo>
                    <a:pt x="1456956" y="17780"/>
                  </a:lnTo>
                  <a:lnTo>
                    <a:pt x="1428051" y="16510"/>
                  </a:lnTo>
                  <a:lnTo>
                    <a:pt x="1372158" y="16510"/>
                  </a:lnTo>
                  <a:lnTo>
                    <a:pt x="1343888" y="17780"/>
                  </a:lnTo>
                  <a:lnTo>
                    <a:pt x="1339837" y="20320"/>
                  </a:lnTo>
                  <a:lnTo>
                    <a:pt x="1326426" y="22860"/>
                  </a:lnTo>
                  <a:lnTo>
                    <a:pt x="1323162" y="25400"/>
                  </a:lnTo>
                  <a:lnTo>
                    <a:pt x="1321295" y="24130"/>
                  </a:lnTo>
                  <a:lnTo>
                    <a:pt x="1322920" y="24130"/>
                  </a:lnTo>
                  <a:lnTo>
                    <a:pt x="1323911" y="22860"/>
                  </a:lnTo>
                  <a:lnTo>
                    <a:pt x="1308112" y="25400"/>
                  </a:lnTo>
                  <a:lnTo>
                    <a:pt x="1297051" y="26670"/>
                  </a:lnTo>
                  <a:lnTo>
                    <a:pt x="1286243" y="26670"/>
                  </a:lnTo>
                  <a:lnTo>
                    <a:pt x="1271193" y="24130"/>
                  </a:lnTo>
                  <a:lnTo>
                    <a:pt x="1195895" y="34290"/>
                  </a:lnTo>
                  <a:lnTo>
                    <a:pt x="1119111" y="53340"/>
                  </a:lnTo>
                  <a:lnTo>
                    <a:pt x="1082217" y="68580"/>
                  </a:lnTo>
                  <a:lnTo>
                    <a:pt x="1047229" y="86360"/>
                  </a:lnTo>
                  <a:lnTo>
                    <a:pt x="1013587" y="105410"/>
                  </a:lnTo>
                  <a:lnTo>
                    <a:pt x="980719" y="125730"/>
                  </a:lnTo>
                  <a:lnTo>
                    <a:pt x="949502" y="149860"/>
                  </a:lnTo>
                  <a:lnTo>
                    <a:pt x="949121" y="150190"/>
                  </a:lnTo>
                  <a:lnTo>
                    <a:pt x="950074" y="151130"/>
                  </a:lnTo>
                  <a:lnTo>
                    <a:pt x="948918" y="150380"/>
                  </a:lnTo>
                  <a:lnTo>
                    <a:pt x="945159" y="153758"/>
                  </a:lnTo>
                  <a:lnTo>
                    <a:pt x="941133" y="149860"/>
                  </a:lnTo>
                  <a:lnTo>
                    <a:pt x="943292" y="147320"/>
                  </a:lnTo>
                  <a:lnTo>
                    <a:pt x="944206" y="147320"/>
                  </a:lnTo>
                  <a:lnTo>
                    <a:pt x="938339" y="143510"/>
                  </a:lnTo>
                  <a:lnTo>
                    <a:pt x="933538" y="139649"/>
                  </a:lnTo>
                  <a:lnTo>
                    <a:pt x="933538" y="208280"/>
                  </a:lnTo>
                  <a:lnTo>
                    <a:pt x="926680" y="209397"/>
                  </a:lnTo>
                  <a:lnTo>
                    <a:pt x="929271" y="207010"/>
                  </a:lnTo>
                  <a:lnTo>
                    <a:pt x="933538" y="208280"/>
                  </a:lnTo>
                  <a:lnTo>
                    <a:pt x="933538" y="139649"/>
                  </a:lnTo>
                  <a:lnTo>
                    <a:pt x="924128" y="132080"/>
                  </a:lnTo>
                  <a:lnTo>
                    <a:pt x="919429" y="128270"/>
                  </a:lnTo>
                  <a:lnTo>
                    <a:pt x="908050" y="119380"/>
                  </a:lnTo>
                  <a:lnTo>
                    <a:pt x="902246" y="116840"/>
                  </a:lnTo>
                  <a:lnTo>
                    <a:pt x="897140" y="115570"/>
                  </a:lnTo>
                  <a:lnTo>
                    <a:pt x="891997" y="113030"/>
                  </a:lnTo>
                  <a:lnTo>
                    <a:pt x="886104" y="109220"/>
                  </a:lnTo>
                  <a:lnTo>
                    <a:pt x="881659" y="102870"/>
                  </a:lnTo>
                  <a:lnTo>
                    <a:pt x="873887" y="99060"/>
                  </a:lnTo>
                  <a:lnTo>
                    <a:pt x="865060" y="93980"/>
                  </a:lnTo>
                  <a:lnTo>
                    <a:pt x="861237" y="91440"/>
                  </a:lnTo>
                  <a:lnTo>
                    <a:pt x="857415" y="88900"/>
                  </a:lnTo>
                  <a:lnTo>
                    <a:pt x="854964" y="91440"/>
                  </a:lnTo>
                  <a:lnTo>
                    <a:pt x="849058" y="91440"/>
                  </a:lnTo>
                  <a:lnTo>
                    <a:pt x="841527" y="88900"/>
                  </a:lnTo>
                  <a:lnTo>
                    <a:pt x="834212" y="85090"/>
                  </a:lnTo>
                  <a:lnTo>
                    <a:pt x="835825" y="83820"/>
                  </a:lnTo>
                  <a:lnTo>
                    <a:pt x="840613" y="80073"/>
                  </a:lnTo>
                  <a:lnTo>
                    <a:pt x="840854" y="80073"/>
                  </a:lnTo>
                  <a:lnTo>
                    <a:pt x="837730" y="78740"/>
                  </a:lnTo>
                  <a:lnTo>
                    <a:pt x="831811" y="76200"/>
                  </a:lnTo>
                  <a:lnTo>
                    <a:pt x="814057" y="68580"/>
                  </a:lnTo>
                  <a:lnTo>
                    <a:pt x="784415" y="54610"/>
                  </a:lnTo>
                  <a:lnTo>
                    <a:pt x="768705" y="48260"/>
                  </a:lnTo>
                  <a:lnTo>
                    <a:pt x="762419" y="45720"/>
                  </a:lnTo>
                  <a:lnTo>
                    <a:pt x="752995" y="41910"/>
                  </a:lnTo>
                  <a:lnTo>
                    <a:pt x="740194" y="39370"/>
                  </a:lnTo>
                  <a:lnTo>
                    <a:pt x="721017" y="35560"/>
                  </a:lnTo>
                  <a:lnTo>
                    <a:pt x="719416" y="30480"/>
                  </a:lnTo>
                  <a:lnTo>
                    <a:pt x="688289" y="24130"/>
                  </a:lnTo>
                  <a:lnTo>
                    <a:pt x="667829" y="19050"/>
                  </a:lnTo>
                  <a:lnTo>
                    <a:pt x="657593" y="16510"/>
                  </a:lnTo>
                  <a:lnTo>
                    <a:pt x="626948" y="11430"/>
                  </a:lnTo>
                  <a:lnTo>
                    <a:pt x="595972" y="11430"/>
                  </a:lnTo>
                  <a:lnTo>
                    <a:pt x="592988" y="10160"/>
                  </a:lnTo>
                  <a:lnTo>
                    <a:pt x="587044" y="7620"/>
                  </a:lnTo>
                  <a:lnTo>
                    <a:pt x="576795" y="5080"/>
                  </a:lnTo>
                  <a:lnTo>
                    <a:pt x="566483" y="3810"/>
                  </a:lnTo>
                  <a:lnTo>
                    <a:pt x="557364" y="2540"/>
                  </a:lnTo>
                  <a:lnTo>
                    <a:pt x="540258" y="5080"/>
                  </a:lnTo>
                  <a:lnTo>
                    <a:pt x="533730" y="6350"/>
                  </a:lnTo>
                  <a:lnTo>
                    <a:pt x="526694" y="8890"/>
                  </a:lnTo>
                  <a:lnTo>
                    <a:pt x="521182" y="10160"/>
                  </a:lnTo>
                  <a:lnTo>
                    <a:pt x="519074" y="7620"/>
                  </a:lnTo>
                  <a:lnTo>
                    <a:pt x="515950" y="3810"/>
                  </a:lnTo>
                  <a:lnTo>
                    <a:pt x="502272" y="2540"/>
                  </a:lnTo>
                  <a:lnTo>
                    <a:pt x="489013" y="0"/>
                  </a:lnTo>
                  <a:lnTo>
                    <a:pt x="476427" y="0"/>
                  </a:lnTo>
                  <a:lnTo>
                    <a:pt x="464769" y="3810"/>
                  </a:lnTo>
                  <a:lnTo>
                    <a:pt x="464121" y="0"/>
                  </a:lnTo>
                  <a:lnTo>
                    <a:pt x="452043" y="2540"/>
                  </a:lnTo>
                  <a:lnTo>
                    <a:pt x="438658" y="6350"/>
                  </a:lnTo>
                  <a:lnTo>
                    <a:pt x="424878" y="7620"/>
                  </a:lnTo>
                  <a:lnTo>
                    <a:pt x="411619" y="6350"/>
                  </a:lnTo>
                  <a:lnTo>
                    <a:pt x="406704" y="8890"/>
                  </a:lnTo>
                  <a:lnTo>
                    <a:pt x="400710" y="11430"/>
                  </a:lnTo>
                  <a:lnTo>
                    <a:pt x="396989" y="13970"/>
                  </a:lnTo>
                  <a:lnTo>
                    <a:pt x="398957" y="16510"/>
                  </a:lnTo>
                  <a:lnTo>
                    <a:pt x="392607" y="19050"/>
                  </a:lnTo>
                  <a:lnTo>
                    <a:pt x="393103" y="16510"/>
                  </a:lnTo>
                  <a:lnTo>
                    <a:pt x="394093" y="11430"/>
                  </a:lnTo>
                  <a:lnTo>
                    <a:pt x="387972" y="16510"/>
                  </a:lnTo>
                  <a:lnTo>
                    <a:pt x="393547" y="10160"/>
                  </a:lnTo>
                  <a:lnTo>
                    <a:pt x="366699" y="12700"/>
                  </a:lnTo>
                  <a:lnTo>
                    <a:pt x="361569" y="13741"/>
                  </a:lnTo>
                  <a:lnTo>
                    <a:pt x="361569" y="57150"/>
                  </a:lnTo>
                  <a:lnTo>
                    <a:pt x="360934" y="60960"/>
                  </a:lnTo>
                  <a:lnTo>
                    <a:pt x="355600" y="62230"/>
                  </a:lnTo>
                  <a:lnTo>
                    <a:pt x="350354" y="63246"/>
                  </a:lnTo>
                  <a:lnTo>
                    <a:pt x="352463" y="58420"/>
                  </a:lnTo>
                  <a:lnTo>
                    <a:pt x="361569" y="57150"/>
                  </a:lnTo>
                  <a:lnTo>
                    <a:pt x="361569" y="13741"/>
                  </a:lnTo>
                  <a:lnTo>
                    <a:pt x="341401" y="17780"/>
                  </a:lnTo>
                  <a:lnTo>
                    <a:pt x="291680" y="33020"/>
                  </a:lnTo>
                  <a:lnTo>
                    <a:pt x="281241" y="33020"/>
                  </a:lnTo>
                  <a:lnTo>
                    <a:pt x="268325" y="36830"/>
                  </a:lnTo>
                  <a:lnTo>
                    <a:pt x="253796" y="41910"/>
                  </a:lnTo>
                  <a:lnTo>
                    <a:pt x="238506" y="45720"/>
                  </a:lnTo>
                  <a:lnTo>
                    <a:pt x="229273" y="49530"/>
                  </a:lnTo>
                  <a:lnTo>
                    <a:pt x="218401" y="54610"/>
                  </a:lnTo>
                  <a:lnTo>
                    <a:pt x="208394" y="58420"/>
                  </a:lnTo>
                  <a:lnTo>
                    <a:pt x="201777" y="64770"/>
                  </a:lnTo>
                  <a:lnTo>
                    <a:pt x="199872" y="62230"/>
                  </a:lnTo>
                  <a:lnTo>
                    <a:pt x="187896" y="67310"/>
                  </a:lnTo>
                  <a:lnTo>
                    <a:pt x="145643" y="83820"/>
                  </a:lnTo>
                  <a:lnTo>
                    <a:pt x="133337" y="95250"/>
                  </a:lnTo>
                  <a:lnTo>
                    <a:pt x="129159" y="99060"/>
                  </a:lnTo>
                  <a:lnTo>
                    <a:pt x="126911" y="96520"/>
                  </a:lnTo>
                  <a:lnTo>
                    <a:pt x="118554" y="102870"/>
                  </a:lnTo>
                  <a:lnTo>
                    <a:pt x="118605" y="104140"/>
                  </a:lnTo>
                  <a:lnTo>
                    <a:pt x="118719" y="106680"/>
                  </a:lnTo>
                  <a:lnTo>
                    <a:pt x="118833" y="109220"/>
                  </a:lnTo>
                  <a:lnTo>
                    <a:pt x="117373" y="114300"/>
                  </a:lnTo>
                  <a:lnTo>
                    <a:pt x="109232" y="115570"/>
                  </a:lnTo>
                  <a:lnTo>
                    <a:pt x="109791" y="119380"/>
                  </a:lnTo>
                  <a:lnTo>
                    <a:pt x="101650" y="120650"/>
                  </a:lnTo>
                  <a:lnTo>
                    <a:pt x="107289" y="115570"/>
                  </a:lnTo>
                  <a:lnTo>
                    <a:pt x="111010" y="107950"/>
                  </a:lnTo>
                  <a:lnTo>
                    <a:pt x="113118" y="101600"/>
                  </a:lnTo>
                  <a:lnTo>
                    <a:pt x="105041" y="106680"/>
                  </a:lnTo>
                  <a:lnTo>
                    <a:pt x="98234" y="113030"/>
                  </a:lnTo>
                  <a:lnTo>
                    <a:pt x="91846" y="118110"/>
                  </a:lnTo>
                  <a:lnTo>
                    <a:pt x="74599" y="124460"/>
                  </a:lnTo>
                  <a:lnTo>
                    <a:pt x="68427" y="130810"/>
                  </a:lnTo>
                  <a:lnTo>
                    <a:pt x="69723" y="133172"/>
                  </a:lnTo>
                  <a:lnTo>
                    <a:pt x="63080" y="137160"/>
                  </a:lnTo>
                  <a:lnTo>
                    <a:pt x="66916" y="132080"/>
                  </a:lnTo>
                  <a:lnTo>
                    <a:pt x="59537" y="137160"/>
                  </a:lnTo>
                  <a:lnTo>
                    <a:pt x="55245" y="139700"/>
                  </a:lnTo>
                  <a:lnTo>
                    <a:pt x="53327" y="143052"/>
                  </a:lnTo>
                  <a:lnTo>
                    <a:pt x="56032" y="142240"/>
                  </a:lnTo>
                  <a:lnTo>
                    <a:pt x="58153" y="140970"/>
                  </a:lnTo>
                  <a:lnTo>
                    <a:pt x="57010" y="146050"/>
                  </a:lnTo>
                  <a:lnTo>
                    <a:pt x="50368" y="151130"/>
                  </a:lnTo>
                  <a:lnTo>
                    <a:pt x="54978" y="153670"/>
                  </a:lnTo>
                  <a:lnTo>
                    <a:pt x="57492" y="151130"/>
                  </a:lnTo>
                  <a:lnTo>
                    <a:pt x="57302" y="150380"/>
                  </a:lnTo>
                  <a:lnTo>
                    <a:pt x="57188" y="149860"/>
                  </a:lnTo>
                  <a:lnTo>
                    <a:pt x="61722" y="147320"/>
                  </a:lnTo>
                  <a:lnTo>
                    <a:pt x="61810" y="148590"/>
                  </a:lnTo>
                  <a:lnTo>
                    <a:pt x="61899" y="149860"/>
                  </a:lnTo>
                  <a:lnTo>
                    <a:pt x="61988" y="151130"/>
                  </a:lnTo>
                  <a:lnTo>
                    <a:pt x="62090" y="152400"/>
                  </a:lnTo>
                  <a:lnTo>
                    <a:pt x="51612" y="160020"/>
                  </a:lnTo>
                  <a:lnTo>
                    <a:pt x="46812" y="158750"/>
                  </a:lnTo>
                  <a:lnTo>
                    <a:pt x="41211" y="158750"/>
                  </a:lnTo>
                  <a:lnTo>
                    <a:pt x="50723" y="148590"/>
                  </a:lnTo>
                  <a:lnTo>
                    <a:pt x="44119" y="149860"/>
                  </a:lnTo>
                  <a:lnTo>
                    <a:pt x="39585" y="157480"/>
                  </a:lnTo>
                  <a:lnTo>
                    <a:pt x="35750" y="165100"/>
                  </a:lnTo>
                  <a:lnTo>
                    <a:pt x="35344" y="165735"/>
                  </a:lnTo>
                  <a:lnTo>
                    <a:pt x="41236" y="163830"/>
                  </a:lnTo>
                  <a:lnTo>
                    <a:pt x="41859" y="167640"/>
                  </a:lnTo>
                  <a:lnTo>
                    <a:pt x="45186" y="163830"/>
                  </a:lnTo>
                  <a:lnTo>
                    <a:pt x="47421" y="161290"/>
                  </a:lnTo>
                  <a:lnTo>
                    <a:pt x="49390" y="165100"/>
                  </a:lnTo>
                  <a:lnTo>
                    <a:pt x="54356" y="161290"/>
                  </a:lnTo>
                  <a:lnTo>
                    <a:pt x="56019" y="160020"/>
                  </a:lnTo>
                  <a:lnTo>
                    <a:pt x="57670" y="158750"/>
                  </a:lnTo>
                  <a:lnTo>
                    <a:pt x="73799" y="148590"/>
                  </a:lnTo>
                  <a:lnTo>
                    <a:pt x="75387" y="147320"/>
                  </a:lnTo>
                  <a:lnTo>
                    <a:pt x="81762" y="142240"/>
                  </a:lnTo>
                  <a:lnTo>
                    <a:pt x="74853" y="142240"/>
                  </a:lnTo>
                  <a:lnTo>
                    <a:pt x="76085" y="140970"/>
                  </a:lnTo>
                  <a:lnTo>
                    <a:pt x="79819" y="137160"/>
                  </a:lnTo>
                  <a:lnTo>
                    <a:pt x="82219" y="134620"/>
                  </a:lnTo>
                  <a:lnTo>
                    <a:pt x="84620" y="132080"/>
                  </a:lnTo>
                  <a:lnTo>
                    <a:pt x="89890" y="129540"/>
                  </a:lnTo>
                  <a:lnTo>
                    <a:pt x="96253" y="127000"/>
                  </a:lnTo>
                  <a:lnTo>
                    <a:pt x="93599" y="130810"/>
                  </a:lnTo>
                  <a:lnTo>
                    <a:pt x="97116" y="130810"/>
                  </a:lnTo>
                  <a:lnTo>
                    <a:pt x="98285" y="133172"/>
                  </a:lnTo>
                  <a:lnTo>
                    <a:pt x="98374" y="133350"/>
                  </a:lnTo>
                  <a:lnTo>
                    <a:pt x="99720" y="130810"/>
                  </a:lnTo>
                  <a:lnTo>
                    <a:pt x="100850" y="128270"/>
                  </a:lnTo>
                  <a:lnTo>
                    <a:pt x="103276" y="128270"/>
                  </a:lnTo>
                  <a:lnTo>
                    <a:pt x="103378" y="135890"/>
                  </a:lnTo>
                  <a:lnTo>
                    <a:pt x="105740" y="129540"/>
                  </a:lnTo>
                  <a:lnTo>
                    <a:pt x="107442" y="128270"/>
                  </a:lnTo>
                  <a:lnTo>
                    <a:pt x="109143" y="127000"/>
                  </a:lnTo>
                  <a:lnTo>
                    <a:pt x="112547" y="124460"/>
                  </a:lnTo>
                  <a:lnTo>
                    <a:pt x="120103" y="120650"/>
                  </a:lnTo>
                  <a:lnTo>
                    <a:pt x="124764" y="118110"/>
                  </a:lnTo>
                  <a:lnTo>
                    <a:pt x="124294" y="119380"/>
                  </a:lnTo>
                  <a:lnTo>
                    <a:pt x="129247" y="118110"/>
                  </a:lnTo>
                  <a:lnTo>
                    <a:pt x="128143" y="116840"/>
                  </a:lnTo>
                  <a:lnTo>
                    <a:pt x="126072" y="115570"/>
                  </a:lnTo>
                  <a:lnTo>
                    <a:pt x="128143" y="113030"/>
                  </a:lnTo>
                  <a:lnTo>
                    <a:pt x="135369" y="110490"/>
                  </a:lnTo>
                  <a:lnTo>
                    <a:pt x="134226" y="118110"/>
                  </a:lnTo>
                  <a:lnTo>
                    <a:pt x="141668" y="118110"/>
                  </a:lnTo>
                  <a:lnTo>
                    <a:pt x="186766" y="96520"/>
                  </a:lnTo>
                  <a:lnTo>
                    <a:pt x="202171" y="86360"/>
                  </a:lnTo>
                  <a:lnTo>
                    <a:pt x="209626" y="81280"/>
                  </a:lnTo>
                  <a:lnTo>
                    <a:pt x="216636" y="77470"/>
                  </a:lnTo>
                  <a:lnTo>
                    <a:pt x="221246" y="76200"/>
                  </a:lnTo>
                  <a:lnTo>
                    <a:pt x="222440" y="78740"/>
                  </a:lnTo>
                  <a:lnTo>
                    <a:pt x="223431" y="80010"/>
                  </a:lnTo>
                  <a:lnTo>
                    <a:pt x="227457" y="77470"/>
                  </a:lnTo>
                  <a:lnTo>
                    <a:pt x="228993" y="81280"/>
                  </a:lnTo>
                  <a:lnTo>
                    <a:pt x="231952" y="85090"/>
                  </a:lnTo>
                  <a:lnTo>
                    <a:pt x="232575" y="88595"/>
                  </a:lnTo>
                  <a:lnTo>
                    <a:pt x="232625" y="88900"/>
                  </a:lnTo>
                  <a:lnTo>
                    <a:pt x="234581" y="88900"/>
                  </a:lnTo>
                  <a:lnTo>
                    <a:pt x="238709" y="90170"/>
                  </a:lnTo>
                  <a:lnTo>
                    <a:pt x="242506" y="87630"/>
                  </a:lnTo>
                  <a:lnTo>
                    <a:pt x="244970" y="87630"/>
                  </a:lnTo>
                  <a:lnTo>
                    <a:pt x="241046" y="92710"/>
                  </a:lnTo>
                  <a:lnTo>
                    <a:pt x="245846" y="91440"/>
                  </a:lnTo>
                  <a:lnTo>
                    <a:pt x="248132" y="87630"/>
                  </a:lnTo>
                  <a:lnTo>
                    <a:pt x="248907" y="86360"/>
                  </a:lnTo>
                  <a:lnTo>
                    <a:pt x="244868" y="85090"/>
                  </a:lnTo>
                  <a:lnTo>
                    <a:pt x="240842" y="83820"/>
                  </a:lnTo>
                  <a:lnTo>
                    <a:pt x="232702" y="85090"/>
                  </a:lnTo>
                  <a:lnTo>
                    <a:pt x="231914" y="82550"/>
                  </a:lnTo>
                  <a:lnTo>
                    <a:pt x="237261" y="80073"/>
                  </a:lnTo>
                  <a:lnTo>
                    <a:pt x="242290" y="77470"/>
                  </a:lnTo>
                  <a:lnTo>
                    <a:pt x="240982" y="76200"/>
                  </a:lnTo>
                  <a:lnTo>
                    <a:pt x="239687" y="74930"/>
                  </a:lnTo>
                  <a:lnTo>
                    <a:pt x="262686" y="68580"/>
                  </a:lnTo>
                  <a:lnTo>
                    <a:pt x="274434" y="64770"/>
                  </a:lnTo>
                  <a:lnTo>
                    <a:pt x="280860" y="62623"/>
                  </a:lnTo>
                  <a:lnTo>
                    <a:pt x="280758" y="67310"/>
                  </a:lnTo>
                  <a:lnTo>
                    <a:pt x="285584" y="68580"/>
                  </a:lnTo>
                  <a:lnTo>
                    <a:pt x="291033" y="63500"/>
                  </a:lnTo>
                  <a:lnTo>
                    <a:pt x="295922" y="60960"/>
                  </a:lnTo>
                  <a:lnTo>
                    <a:pt x="298361" y="59690"/>
                  </a:lnTo>
                  <a:lnTo>
                    <a:pt x="307098" y="57150"/>
                  </a:lnTo>
                  <a:lnTo>
                    <a:pt x="316763" y="54610"/>
                  </a:lnTo>
                  <a:lnTo>
                    <a:pt x="315925" y="52070"/>
                  </a:lnTo>
                  <a:lnTo>
                    <a:pt x="315493" y="50800"/>
                  </a:lnTo>
                  <a:lnTo>
                    <a:pt x="311251" y="52070"/>
                  </a:lnTo>
                  <a:lnTo>
                    <a:pt x="311340" y="50800"/>
                  </a:lnTo>
                  <a:lnTo>
                    <a:pt x="311454" y="49212"/>
                  </a:lnTo>
                  <a:lnTo>
                    <a:pt x="311531" y="48260"/>
                  </a:lnTo>
                  <a:lnTo>
                    <a:pt x="311632" y="46990"/>
                  </a:lnTo>
                  <a:lnTo>
                    <a:pt x="313423" y="45720"/>
                  </a:lnTo>
                  <a:lnTo>
                    <a:pt x="316166" y="43180"/>
                  </a:lnTo>
                  <a:lnTo>
                    <a:pt x="319532" y="41910"/>
                  </a:lnTo>
                  <a:lnTo>
                    <a:pt x="322453" y="46990"/>
                  </a:lnTo>
                  <a:lnTo>
                    <a:pt x="323303" y="52971"/>
                  </a:lnTo>
                  <a:lnTo>
                    <a:pt x="323354" y="53340"/>
                  </a:lnTo>
                  <a:lnTo>
                    <a:pt x="335140" y="52070"/>
                  </a:lnTo>
                  <a:lnTo>
                    <a:pt x="331393" y="55880"/>
                  </a:lnTo>
                  <a:lnTo>
                    <a:pt x="325335" y="57150"/>
                  </a:lnTo>
                  <a:lnTo>
                    <a:pt x="320878" y="58420"/>
                  </a:lnTo>
                  <a:lnTo>
                    <a:pt x="321919" y="60960"/>
                  </a:lnTo>
                  <a:lnTo>
                    <a:pt x="316420" y="66040"/>
                  </a:lnTo>
                  <a:lnTo>
                    <a:pt x="307619" y="69850"/>
                  </a:lnTo>
                  <a:lnTo>
                    <a:pt x="298475" y="71120"/>
                  </a:lnTo>
                  <a:lnTo>
                    <a:pt x="291947" y="71120"/>
                  </a:lnTo>
                  <a:lnTo>
                    <a:pt x="289648" y="74930"/>
                  </a:lnTo>
                  <a:lnTo>
                    <a:pt x="292823" y="74930"/>
                  </a:lnTo>
                  <a:lnTo>
                    <a:pt x="297522" y="73660"/>
                  </a:lnTo>
                  <a:lnTo>
                    <a:pt x="299821" y="76200"/>
                  </a:lnTo>
                  <a:lnTo>
                    <a:pt x="305803" y="73660"/>
                  </a:lnTo>
                  <a:lnTo>
                    <a:pt x="311226" y="71120"/>
                  </a:lnTo>
                  <a:lnTo>
                    <a:pt x="317614" y="68580"/>
                  </a:lnTo>
                  <a:lnTo>
                    <a:pt x="326453" y="64770"/>
                  </a:lnTo>
                  <a:lnTo>
                    <a:pt x="326212" y="63500"/>
                  </a:lnTo>
                  <a:lnTo>
                    <a:pt x="326161" y="63246"/>
                  </a:lnTo>
                  <a:lnTo>
                    <a:pt x="326047" y="62623"/>
                  </a:lnTo>
                  <a:lnTo>
                    <a:pt x="325970" y="62230"/>
                  </a:lnTo>
                  <a:lnTo>
                    <a:pt x="321005" y="62230"/>
                  </a:lnTo>
                  <a:lnTo>
                    <a:pt x="327063" y="58420"/>
                  </a:lnTo>
                  <a:lnTo>
                    <a:pt x="334670" y="54610"/>
                  </a:lnTo>
                  <a:lnTo>
                    <a:pt x="340360" y="55880"/>
                  </a:lnTo>
                  <a:lnTo>
                    <a:pt x="344474" y="58420"/>
                  </a:lnTo>
                  <a:lnTo>
                    <a:pt x="347395" y="59690"/>
                  </a:lnTo>
                  <a:lnTo>
                    <a:pt x="341350" y="62230"/>
                  </a:lnTo>
                  <a:lnTo>
                    <a:pt x="349580" y="63411"/>
                  </a:lnTo>
                  <a:lnTo>
                    <a:pt x="350253" y="63500"/>
                  </a:lnTo>
                  <a:lnTo>
                    <a:pt x="349110" y="63500"/>
                  </a:lnTo>
                  <a:lnTo>
                    <a:pt x="344982" y="66040"/>
                  </a:lnTo>
                  <a:lnTo>
                    <a:pt x="352526" y="71120"/>
                  </a:lnTo>
                  <a:lnTo>
                    <a:pt x="358965" y="69850"/>
                  </a:lnTo>
                  <a:lnTo>
                    <a:pt x="360794" y="67310"/>
                  </a:lnTo>
                  <a:lnTo>
                    <a:pt x="362750" y="64770"/>
                  </a:lnTo>
                  <a:lnTo>
                    <a:pt x="369646" y="63500"/>
                  </a:lnTo>
                  <a:lnTo>
                    <a:pt x="368401" y="66040"/>
                  </a:lnTo>
                  <a:lnTo>
                    <a:pt x="376961" y="63500"/>
                  </a:lnTo>
                  <a:lnTo>
                    <a:pt x="376859" y="62230"/>
                  </a:lnTo>
                  <a:lnTo>
                    <a:pt x="376758" y="60960"/>
                  </a:lnTo>
                  <a:lnTo>
                    <a:pt x="376656" y="59690"/>
                  </a:lnTo>
                  <a:lnTo>
                    <a:pt x="374142" y="56045"/>
                  </a:lnTo>
                  <a:lnTo>
                    <a:pt x="374027" y="55880"/>
                  </a:lnTo>
                  <a:lnTo>
                    <a:pt x="366433" y="57150"/>
                  </a:lnTo>
                  <a:lnTo>
                    <a:pt x="368338" y="54610"/>
                  </a:lnTo>
                  <a:lnTo>
                    <a:pt x="369290" y="53340"/>
                  </a:lnTo>
                  <a:lnTo>
                    <a:pt x="372808" y="52070"/>
                  </a:lnTo>
                  <a:lnTo>
                    <a:pt x="377875" y="53340"/>
                  </a:lnTo>
                  <a:lnTo>
                    <a:pt x="379996" y="52971"/>
                  </a:lnTo>
                  <a:lnTo>
                    <a:pt x="380161" y="52946"/>
                  </a:lnTo>
                  <a:lnTo>
                    <a:pt x="380009" y="52070"/>
                  </a:lnTo>
                  <a:lnTo>
                    <a:pt x="379361" y="48260"/>
                  </a:lnTo>
                  <a:lnTo>
                    <a:pt x="377532" y="44450"/>
                  </a:lnTo>
                  <a:lnTo>
                    <a:pt x="386080" y="43180"/>
                  </a:lnTo>
                  <a:lnTo>
                    <a:pt x="392252" y="41910"/>
                  </a:lnTo>
                  <a:lnTo>
                    <a:pt x="402501" y="40640"/>
                  </a:lnTo>
                  <a:lnTo>
                    <a:pt x="398094" y="45720"/>
                  </a:lnTo>
                  <a:lnTo>
                    <a:pt x="402513" y="49530"/>
                  </a:lnTo>
                  <a:lnTo>
                    <a:pt x="400672" y="49530"/>
                  </a:lnTo>
                  <a:lnTo>
                    <a:pt x="392950" y="52070"/>
                  </a:lnTo>
                  <a:lnTo>
                    <a:pt x="393471" y="48260"/>
                  </a:lnTo>
                  <a:lnTo>
                    <a:pt x="389343" y="53340"/>
                  </a:lnTo>
                  <a:lnTo>
                    <a:pt x="391261" y="55880"/>
                  </a:lnTo>
                  <a:lnTo>
                    <a:pt x="393877" y="58420"/>
                  </a:lnTo>
                  <a:lnTo>
                    <a:pt x="391845" y="62230"/>
                  </a:lnTo>
                  <a:lnTo>
                    <a:pt x="398208" y="62230"/>
                  </a:lnTo>
                  <a:lnTo>
                    <a:pt x="401408" y="59690"/>
                  </a:lnTo>
                  <a:lnTo>
                    <a:pt x="402818" y="58420"/>
                  </a:lnTo>
                  <a:lnTo>
                    <a:pt x="404228" y="57150"/>
                  </a:lnTo>
                  <a:lnTo>
                    <a:pt x="409511" y="54610"/>
                  </a:lnTo>
                  <a:lnTo>
                    <a:pt x="399808" y="58420"/>
                  </a:lnTo>
                  <a:lnTo>
                    <a:pt x="406933" y="52070"/>
                  </a:lnTo>
                  <a:lnTo>
                    <a:pt x="404012" y="49530"/>
                  </a:lnTo>
                  <a:lnTo>
                    <a:pt x="412572" y="44450"/>
                  </a:lnTo>
                  <a:lnTo>
                    <a:pt x="417512" y="48260"/>
                  </a:lnTo>
                  <a:lnTo>
                    <a:pt x="422490" y="53340"/>
                  </a:lnTo>
                  <a:lnTo>
                    <a:pt x="431139" y="54610"/>
                  </a:lnTo>
                  <a:lnTo>
                    <a:pt x="432485" y="49530"/>
                  </a:lnTo>
                  <a:lnTo>
                    <a:pt x="438454" y="44450"/>
                  </a:lnTo>
                  <a:lnTo>
                    <a:pt x="441782" y="40640"/>
                  </a:lnTo>
                  <a:lnTo>
                    <a:pt x="442887" y="39370"/>
                  </a:lnTo>
                  <a:lnTo>
                    <a:pt x="439610" y="34290"/>
                  </a:lnTo>
                  <a:lnTo>
                    <a:pt x="443458" y="31750"/>
                  </a:lnTo>
                  <a:lnTo>
                    <a:pt x="448322" y="30480"/>
                  </a:lnTo>
                  <a:lnTo>
                    <a:pt x="452437" y="30480"/>
                  </a:lnTo>
                  <a:lnTo>
                    <a:pt x="451726" y="33020"/>
                  </a:lnTo>
                  <a:lnTo>
                    <a:pt x="453644" y="35560"/>
                  </a:lnTo>
                  <a:lnTo>
                    <a:pt x="454939" y="36830"/>
                  </a:lnTo>
                  <a:lnTo>
                    <a:pt x="452374" y="40640"/>
                  </a:lnTo>
                  <a:lnTo>
                    <a:pt x="458266" y="39370"/>
                  </a:lnTo>
                  <a:lnTo>
                    <a:pt x="449681" y="46990"/>
                  </a:lnTo>
                  <a:lnTo>
                    <a:pt x="456311" y="49530"/>
                  </a:lnTo>
                  <a:lnTo>
                    <a:pt x="467080" y="54610"/>
                  </a:lnTo>
                  <a:lnTo>
                    <a:pt x="470509" y="55880"/>
                  </a:lnTo>
                  <a:lnTo>
                    <a:pt x="473735" y="54610"/>
                  </a:lnTo>
                  <a:lnTo>
                    <a:pt x="473633" y="53632"/>
                  </a:lnTo>
                  <a:lnTo>
                    <a:pt x="473570" y="52971"/>
                  </a:lnTo>
                  <a:lnTo>
                    <a:pt x="473481" y="50800"/>
                  </a:lnTo>
                  <a:lnTo>
                    <a:pt x="477520" y="49530"/>
                  </a:lnTo>
                  <a:lnTo>
                    <a:pt x="474141" y="52070"/>
                  </a:lnTo>
                  <a:lnTo>
                    <a:pt x="476300" y="52971"/>
                  </a:lnTo>
                  <a:lnTo>
                    <a:pt x="480872" y="49530"/>
                  </a:lnTo>
                  <a:lnTo>
                    <a:pt x="484251" y="46990"/>
                  </a:lnTo>
                  <a:lnTo>
                    <a:pt x="489800" y="45720"/>
                  </a:lnTo>
                  <a:lnTo>
                    <a:pt x="498436" y="45720"/>
                  </a:lnTo>
                  <a:lnTo>
                    <a:pt x="505104" y="50800"/>
                  </a:lnTo>
                  <a:lnTo>
                    <a:pt x="503809" y="52070"/>
                  </a:lnTo>
                  <a:lnTo>
                    <a:pt x="502310" y="52971"/>
                  </a:lnTo>
                  <a:lnTo>
                    <a:pt x="501827" y="53340"/>
                  </a:lnTo>
                  <a:lnTo>
                    <a:pt x="498195" y="58420"/>
                  </a:lnTo>
                  <a:lnTo>
                    <a:pt x="504583" y="57150"/>
                  </a:lnTo>
                  <a:lnTo>
                    <a:pt x="506463" y="54610"/>
                  </a:lnTo>
                  <a:lnTo>
                    <a:pt x="510578" y="49530"/>
                  </a:lnTo>
                  <a:lnTo>
                    <a:pt x="512864" y="45720"/>
                  </a:lnTo>
                  <a:lnTo>
                    <a:pt x="518414" y="45720"/>
                  </a:lnTo>
                  <a:lnTo>
                    <a:pt x="521792" y="49212"/>
                  </a:lnTo>
                  <a:lnTo>
                    <a:pt x="515226" y="52070"/>
                  </a:lnTo>
                  <a:lnTo>
                    <a:pt x="520522" y="52070"/>
                  </a:lnTo>
                  <a:lnTo>
                    <a:pt x="521957" y="55880"/>
                  </a:lnTo>
                  <a:lnTo>
                    <a:pt x="523443" y="58420"/>
                  </a:lnTo>
                  <a:lnTo>
                    <a:pt x="528916" y="58420"/>
                  </a:lnTo>
                  <a:lnTo>
                    <a:pt x="532193" y="54610"/>
                  </a:lnTo>
                  <a:lnTo>
                    <a:pt x="534428" y="54610"/>
                  </a:lnTo>
                  <a:lnTo>
                    <a:pt x="534924" y="55880"/>
                  </a:lnTo>
                  <a:lnTo>
                    <a:pt x="534987" y="56045"/>
                  </a:lnTo>
                  <a:lnTo>
                    <a:pt x="535127" y="55880"/>
                  </a:lnTo>
                  <a:lnTo>
                    <a:pt x="541629" y="57150"/>
                  </a:lnTo>
                  <a:lnTo>
                    <a:pt x="544563" y="55880"/>
                  </a:lnTo>
                  <a:lnTo>
                    <a:pt x="545109" y="58420"/>
                  </a:lnTo>
                  <a:lnTo>
                    <a:pt x="549998" y="57150"/>
                  </a:lnTo>
                  <a:lnTo>
                    <a:pt x="551688" y="55880"/>
                  </a:lnTo>
                  <a:lnTo>
                    <a:pt x="552399" y="55333"/>
                  </a:lnTo>
                  <a:lnTo>
                    <a:pt x="550849" y="54610"/>
                  </a:lnTo>
                  <a:lnTo>
                    <a:pt x="548195" y="53340"/>
                  </a:lnTo>
                  <a:lnTo>
                    <a:pt x="544639" y="49530"/>
                  </a:lnTo>
                  <a:lnTo>
                    <a:pt x="543458" y="48260"/>
                  </a:lnTo>
                  <a:lnTo>
                    <a:pt x="556869" y="49530"/>
                  </a:lnTo>
                  <a:lnTo>
                    <a:pt x="558825" y="49530"/>
                  </a:lnTo>
                  <a:lnTo>
                    <a:pt x="558558" y="50800"/>
                  </a:lnTo>
                  <a:lnTo>
                    <a:pt x="558444" y="51396"/>
                  </a:lnTo>
                  <a:lnTo>
                    <a:pt x="558139" y="50800"/>
                  </a:lnTo>
                  <a:lnTo>
                    <a:pt x="557745" y="52070"/>
                  </a:lnTo>
                  <a:lnTo>
                    <a:pt x="557504" y="52971"/>
                  </a:lnTo>
                  <a:lnTo>
                    <a:pt x="558050" y="53632"/>
                  </a:lnTo>
                  <a:lnTo>
                    <a:pt x="557796" y="54610"/>
                  </a:lnTo>
                  <a:lnTo>
                    <a:pt x="557733" y="54876"/>
                  </a:lnTo>
                  <a:lnTo>
                    <a:pt x="557644" y="55333"/>
                  </a:lnTo>
                  <a:lnTo>
                    <a:pt x="557542" y="55880"/>
                  </a:lnTo>
                  <a:lnTo>
                    <a:pt x="559358" y="55206"/>
                  </a:lnTo>
                  <a:lnTo>
                    <a:pt x="562038" y="58420"/>
                  </a:lnTo>
                  <a:lnTo>
                    <a:pt x="560222" y="54876"/>
                  </a:lnTo>
                  <a:lnTo>
                    <a:pt x="571309" y="50800"/>
                  </a:lnTo>
                  <a:lnTo>
                    <a:pt x="577189" y="52070"/>
                  </a:lnTo>
                  <a:lnTo>
                    <a:pt x="580250" y="54610"/>
                  </a:lnTo>
                  <a:lnTo>
                    <a:pt x="583044" y="55880"/>
                  </a:lnTo>
                  <a:lnTo>
                    <a:pt x="584898" y="58420"/>
                  </a:lnTo>
                  <a:lnTo>
                    <a:pt x="587844" y="53340"/>
                  </a:lnTo>
                  <a:lnTo>
                    <a:pt x="590156" y="58420"/>
                  </a:lnTo>
                  <a:lnTo>
                    <a:pt x="594906" y="58420"/>
                  </a:lnTo>
                  <a:lnTo>
                    <a:pt x="600659" y="57150"/>
                  </a:lnTo>
                  <a:lnTo>
                    <a:pt x="606005" y="57150"/>
                  </a:lnTo>
                  <a:lnTo>
                    <a:pt x="602145" y="59690"/>
                  </a:lnTo>
                  <a:lnTo>
                    <a:pt x="602056" y="63500"/>
                  </a:lnTo>
                  <a:lnTo>
                    <a:pt x="606412" y="66040"/>
                  </a:lnTo>
                  <a:lnTo>
                    <a:pt x="606323" y="64770"/>
                  </a:lnTo>
                  <a:lnTo>
                    <a:pt x="606221" y="63246"/>
                  </a:lnTo>
                  <a:lnTo>
                    <a:pt x="606158" y="62230"/>
                  </a:lnTo>
                  <a:lnTo>
                    <a:pt x="606082" y="60960"/>
                  </a:lnTo>
                  <a:lnTo>
                    <a:pt x="610209" y="58420"/>
                  </a:lnTo>
                  <a:lnTo>
                    <a:pt x="615111" y="57150"/>
                  </a:lnTo>
                  <a:lnTo>
                    <a:pt x="617054" y="53340"/>
                  </a:lnTo>
                  <a:lnTo>
                    <a:pt x="621195" y="57150"/>
                  </a:lnTo>
                  <a:lnTo>
                    <a:pt x="619455" y="60960"/>
                  </a:lnTo>
                  <a:lnTo>
                    <a:pt x="616077" y="63500"/>
                  </a:lnTo>
                  <a:lnTo>
                    <a:pt x="615315" y="67310"/>
                  </a:lnTo>
                  <a:lnTo>
                    <a:pt x="620153" y="66040"/>
                  </a:lnTo>
                  <a:lnTo>
                    <a:pt x="624598" y="68580"/>
                  </a:lnTo>
                  <a:lnTo>
                    <a:pt x="628764" y="69850"/>
                  </a:lnTo>
                  <a:lnTo>
                    <a:pt x="632739" y="67310"/>
                  </a:lnTo>
                  <a:lnTo>
                    <a:pt x="630059" y="66040"/>
                  </a:lnTo>
                  <a:lnTo>
                    <a:pt x="624725" y="63500"/>
                  </a:lnTo>
                  <a:lnTo>
                    <a:pt x="634936" y="63500"/>
                  </a:lnTo>
                  <a:lnTo>
                    <a:pt x="637362" y="60960"/>
                  </a:lnTo>
                  <a:lnTo>
                    <a:pt x="641553" y="62230"/>
                  </a:lnTo>
                  <a:lnTo>
                    <a:pt x="641108" y="63246"/>
                  </a:lnTo>
                  <a:lnTo>
                    <a:pt x="641007" y="63500"/>
                  </a:lnTo>
                  <a:lnTo>
                    <a:pt x="639762" y="64770"/>
                  </a:lnTo>
                  <a:lnTo>
                    <a:pt x="641946" y="67310"/>
                  </a:lnTo>
                  <a:lnTo>
                    <a:pt x="646595" y="67310"/>
                  </a:lnTo>
                  <a:lnTo>
                    <a:pt x="653669" y="63500"/>
                  </a:lnTo>
                  <a:lnTo>
                    <a:pt x="649338" y="60960"/>
                  </a:lnTo>
                  <a:lnTo>
                    <a:pt x="647179" y="59690"/>
                  </a:lnTo>
                  <a:lnTo>
                    <a:pt x="653110" y="62230"/>
                  </a:lnTo>
                  <a:lnTo>
                    <a:pt x="658774" y="59690"/>
                  </a:lnTo>
                  <a:lnTo>
                    <a:pt x="661606" y="58420"/>
                  </a:lnTo>
                  <a:lnTo>
                    <a:pt x="667550" y="63500"/>
                  </a:lnTo>
                  <a:lnTo>
                    <a:pt x="666229" y="66040"/>
                  </a:lnTo>
                  <a:lnTo>
                    <a:pt x="661898" y="66040"/>
                  </a:lnTo>
                  <a:lnTo>
                    <a:pt x="657834" y="64770"/>
                  </a:lnTo>
                  <a:lnTo>
                    <a:pt x="657390" y="67310"/>
                  </a:lnTo>
                  <a:lnTo>
                    <a:pt x="665289" y="67310"/>
                  </a:lnTo>
                  <a:lnTo>
                    <a:pt x="667435" y="66040"/>
                  </a:lnTo>
                  <a:lnTo>
                    <a:pt x="669582" y="64770"/>
                  </a:lnTo>
                  <a:lnTo>
                    <a:pt x="673823" y="60960"/>
                  </a:lnTo>
                  <a:lnTo>
                    <a:pt x="681570" y="60960"/>
                  </a:lnTo>
                  <a:lnTo>
                    <a:pt x="678027" y="58420"/>
                  </a:lnTo>
                  <a:lnTo>
                    <a:pt x="676262" y="57150"/>
                  </a:lnTo>
                  <a:lnTo>
                    <a:pt x="680859" y="53340"/>
                  </a:lnTo>
                  <a:lnTo>
                    <a:pt x="683933" y="50800"/>
                  </a:lnTo>
                  <a:lnTo>
                    <a:pt x="691451" y="49530"/>
                  </a:lnTo>
                  <a:lnTo>
                    <a:pt x="696683" y="52070"/>
                  </a:lnTo>
                  <a:lnTo>
                    <a:pt x="693889" y="53340"/>
                  </a:lnTo>
                  <a:lnTo>
                    <a:pt x="689114" y="54610"/>
                  </a:lnTo>
                  <a:lnTo>
                    <a:pt x="688390" y="57150"/>
                  </a:lnTo>
                  <a:lnTo>
                    <a:pt x="694753" y="58420"/>
                  </a:lnTo>
                  <a:lnTo>
                    <a:pt x="694296" y="62230"/>
                  </a:lnTo>
                  <a:lnTo>
                    <a:pt x="694245" y="62623"/>
                  </a:lnTo>
                  <a:lnTo>
                    <a:pt x="694143" y="63500"/>
                  </a:lnTo>
                  <a:lnTo>
                    <a:pt x="687184" y="67310"/>
                  </a:lnTo>
                  <a:lnTo>
                    <a:pt x="680250" y="69850"/>
                  </a:lnTo>
                  <a:lnTo>
                    <a:pt x="679729" y="73660"/>
                  </a:lnTo>
                  <a:lnTo>
                    <a:pt x="686955" y="73660"/>
                  </a:lnTo>
                  <a:lnTo>
                    <a:pt x="684898" y="74930"/>
                  </a:lnTo>
                  <a:lnTo>
                    <a:pt x="681774" y="77470"/>
                  </a:lnTo>
                  <a:lnTo>
                    <a:pt x="683856" y="81280"/>
                  </a:lnTo>
                  <a:lnTo>
                    <a:pt x="687044" y="76200"/>
                  </a:lnTo>
                  <a:lnTo>
                    <a:pt x="695782" y="81699"/>
                  </a:lnTo>
                  <a:lnTo>
                    <a:pt x="697103" y="80073"/>
                  </a:lnTo>
                  <a:lnTo>
                    <a:pt x="700417" y="80073"/>
                  </a:lnTo>
                  <a:lnTo>
                    <a:pt x="696264" y="82003"/>
                  </a:lnTo>
                  <a:lnTo>
                    <a:pt x="699135" y="83820"/>
                  </a:lnTo>
                  <a:lnTo>
                    <a:pt x="700659" y="82550"/>
                  </a:lnTo>
                  <a:lnTo>
                    <a:pt x="702373" y="80073"/>
                  </a:lnTo>
                  <a:lnTo>
                    <a:pt x="707275" y="78740"/>
                  </a:lnTo>
                  <a:lnTo>
                    <a:pt x="712774" y="78740"/>
                  </a:lnTo>
                  <a:lnTo>
                    <a:pt x="719340" y="81280"/>
                  </a:lnTo>
                  <a:lnTo>
                    <a:pt x="712558" y="81280"/>
                  </a:lnTo>
                  <a:lnTo>
                    <a:pt x="719569" y="87630"/>
                  </a:lnTo>
                  <a:lnTo>
                    <a:pt x="716381" y="88900"/>
                  </a:lnTo>
                  <a:lnTo>
                    <a:pt x="720839" y="92710"/>
                  </a:lnTo>
                  <a:lnTo>
                    <a:pt x="719709" y="83820"/>
                  </a:lnTo>
                  <a:lnTo>
                    <a:pt x="726160" y="88900"/>
                  </a:lnTo>
                  <a:lnTo>
                    <a:pt x="767308" y="106680"/>
                  </a:lnTo>
                  <a:lnTo>
                    <a:pt x="810348" y="116840"/>
                  </a:lnTo>
                  <a:lnTo>
                    <a:pt x="812914" y="120650"/>
                  </a:lnTo>
                  <a:lnTo>
                    <a:pt x="817499" y="125730"/>
                  </a:lnTo>
                  <a:lnTo>
                    <a:pt x="823734" y="130810"/>
                  </a:lnTo>
                  <a:lnTo>
                    <a:pt x="831253" y="137160"/>
                  </a:lnTo>
                  <a:lnTo>
                    <a:pt x="826604" y="132080"/>
                  </a:lnTo>
                  <a:lnTo>
                    <a:pt x="833310" y="133350"/>
                  </a:lnTo>
                  <a:lnTo>
                    <a:pt x="836676" y="134620"/>
                  </a:lnTo>
                  <a:lnTo>
                    <a:pt x="839927" y="142240"/>
                  </a:lnTo>
                  <a:lnTo>
                    <a:pt x="845108" y="146050"/>
                  </a:lnTo>
                  <a:lnTo>
                    <a:pt x="851750" y="148590"/>
                  </a:lnTo>
                  <a:lnTo>
                    <a:pt x="858824" y="151130"/>
                  </a:lnTo>
                  <a:lnTo>
                    <a:pt x="865327" y="152400"/>
                  </a:lnTo>
                  <a:lnTo>
                    <a:pt x="865847" y="153758"/>
                  </a:lnTo>
                  <a:lnTo>
                    <a:pt x="865479" y="154940"/>
                  </a:lnTo>
                  <a:lnTo>
                    <a:pt x="865035" y="156210"/>
                  </a:lnTo>
                  <a:lnTo>
                    <a:pt x="869188" y="163830"/>
                  </a:lnTo>
                  <a:lnTo>
                    <a:pt x="872972" y="158750"/>
                  </a:lnTo>
                  <a:lnTo>
                    <a:pt x="875982" y="158750"/>
                  </a:lnTo>
                  <a:lnTo>
                    <a:pt x="877912" y="165100"/>
                  </a:lnTo>
                  <a:lnTo>
                    <a:pt x="880821" y="162560"/>
                  </a:lnTo>
                  <a:lnTo>
                    <a:pt x="888339" y="165100"/>
                  </a:lnTo>
                  <a:lnTo>
                    <a:pt x="895553" y="171450"/>
                  </a:lnTo>
                  <a:lnTo>
                    <a:pt x="891159" y="175336"/>
                  </a:lnTo>
                  <a:lnTo>
                    <a:pt x="891451" y="175336"/>
                  </a:lnTo>
                  <a:lnTo>
                    <a:pt x="897128" y="177800"/>
                  </a:lnTo>
                  <a:lnTo>
                    <a:pt x="895235" y="173990"/>
                  </a:lnTo>
                  <a:lnTo>
                    <a:pt x="900087" y="180340"/>
                  </a:lnTo>
                  <a:lnTo>
                    <a:pt x="907923" y="186690"/>
                  </a:lnTo>
                  <a:lnTo>
                    <a:pt x="908875" y="187477"/>
                  </a:lnTo>
                  <a:lnTo>
                    <a:pt x="891832" y="204470"/>
                  </a:lnTo>
                  <a:lnTo>
                    <a:pt x="865517" y="233680"/>
                  </a:lnTo>
                  <a:lnTo>
                    <a:pt x="841463" y="267970"/>
                  </a:lnTo>
                  <a:lnTo>
                    <a:pt x="822934" y="306070"/>
                  </a:lnTo>
                  <a:lnTo>
                    <a:pt x="809917" y="346710"/>
                  </a:lnTo>
                  <a:lnTo>
                    <a:pt x="802398" y="387350"/>
                  </a:lnTo>
                  <a:lnTo>
                    <a:pt x="805218" y="401320"/>
                  </a:lnTo>
                  <a:lnTo>
                    <a:pt x="805916" y="414020"/>
                  </a:lnTo>
                  <a:lnTo>
                    <a:pt x="805992" y="415290"/>
                  </a:lnTo>
                  <a:lnTo>
                    <a:pt x="806069" y="416560"/>
                  </a:lnTo>
                  <a:lnTo>
                    <a:pt x="807377" y="433070"/>
                  </a:lnTo>
                  <a:lnTo>
                    <a:pt x="811644" y="448310"/>
                  </a:lnTo>
                  <a:lnTo>
                    <a:pt x="808824" y="447040"/>
                  </a:lnTo>
                  <a:lnTo>
                    <a:pt x="810641" y="457200"/>
                  </a:lnTo>
                  <a:lnTo>
                    <a:pt x="810577" y="466090"/>
                  </a:lnTo>
                  <a:lnTo>
                    <a:pt x="809586" y="476250"/>
                  </a:lnTo>
                  <a:lnTo>
                    <a:pt x="808609" y="490220"/>
                  </a:lnTo>
                  <a:lnTo>
                    <a:pt x="811822" y="490220"/>
                  </a:lnTo>
                  <a:lnTo>
                    <a:pt x="811339" y="497840"/>
                  </a:lnTo>
                  <a:lnTo>
                    <a:pt x="815835" y="494030"/>
                  </a:lnTo>
                  <a:lnTo>
                    <a:pt x="817778" y="499110"/>
                  </a:lnTo>
                  <a:lnTo>
                    <a:pt x="815073" y="511810"/>
                  </a:lnTo>
                  <a:lnTo>
                    <a:pt x="816406" y="518998"/>
                  </a:lnTo>
                  <a:lnTo>
                    <a:pt x="819429" y="518160"/>
                  </a:lnTo>
                  <a:lnTo>
                    <a:pt x="818629" y="520700"/>
                  </a:lnTo>
                  <a:lnTo>
                    <a:pt x="824661" y="530860"/>
                  </a:lnTo>
                  <a:lnTo>
                    <a:pt x="823023" y="532130"/>
                  </a:lnTo>
                  <a:lnTo>
                    <a:pt x="820115" y="535940"/>
                  </a:lnTo>
                  <a:lnTo>
                    <a:pt x="822363" y="552450"/>
                  </a:lnTo>
                  <a:lnTo>
                    <a:pt x="844651" y="586740"/>
                  </a:lnTo>
                  <a:lnTo>
                    <a:pt x="874445" y="614680"/>
                  </a:lnTo>
                  <a:lnTo>
                    <a:pt x="909129" y="635000"/>
                  </a:lnTo>
                  <a:lnTo>
                    <a:pt x="942733" y="646557"/>
                  </a:lnTo>
                  <a:lnTo>
                    <a:pt x="942543" y="644855"/>
                  </a:lnTo>
                  <a:lnTo>
                    <a:pt x="942441" y="643890"/>
                  </a:lnTo>
                  <a:lnTo>
                    <a:pt x="947381" y="643890"/>
                  </a:lnTo>
                  <a:lnTo>
                    <a:pt x="951458" y="648970"/>
                  </a:lnTo>
                  <a:lnTo>
                    <a:pt x="958189" y="648970"/>
                  </a:lnTo>
                  <a:lnTo>
                    <a:pt x="965974" y="647700"/>
                  </a:lnTo>
                  <a:lnTo>
                    <a:pt x="973213" y="648970"/>
                  </a:lnTo>
                  <a:lnTo>
                    <a:pt x="972439" y="650240"/>
                  </a:lnTo>
                  <a:lnTo>
                    <a:pt x="968032" y="651510"/>
                  </a:lnTo>
                  <a:lnTo>
                    <a:pt x="965555" y="651510"/>
                  </a:lnTo>
                  <a:lnTo>
                    <a:pt x="982802" y="652780"/>
                  </a:lnTo>
                  <a:lnTo>
                    <a:pt x="999477" y="652780"/>
                  </a:lnTo>
                  <a:lnTo>
                    <a:pt x="1016241" y="648970"/>
                  </a:lnTo>
                  <a:lnTo>
                    <a:pt x="1020622" y="647700"/>
                  </a:lnTo>
                  <a:lnTo>
                    <a:pt x="1033754" y="643890"/>
                  </a:lnTo>
                  <a:lnTo>
                    <a:pt x="1032916" y="644855"/>
                  </a:lnTo>
                  <a:lnTo>
                    <a:pt x="1034516" y="643890"/>
                  </a:lnTo>
                  <a:lnTo>
                    <a:pt x="1044930" y="637540"/>
                  </a:lnTo>
                  <a:lnTo>
                    <a:pt x="1061948" y="627380"/>
                  </a:lnTo>
                  <a:lnTo>
                    <a:pt x="1076020" y="615950"/>
                  </a:lnTo>
                  <a:lnTo>
                    <a:pt x="1078369" y="612140"/>
                  </a:lnTo>
                  <a:lnTo>
                    <a:pt x="1083856" y="603250"/>
                  </a:lnTo>
                  <a:lnTo>
                    <a:pt x="1084478" y="608330"/>
                  </a:lnTo>
                  <a:lnTo>
                    <a:pt x="1092288" y="595630"/>
                  </a:lnTo>
                  <a:lnTo>
                    <a:pt x="1095463" y="593090"/>
                  </a:lnTo>
                  <a:lnTo>
                    <a:pt x="1098461" y="579120"/>
                  </a:lnTo>
                  <a:lnTo>
                    <a:pt x="1100670" y="574040"/>
                  </a:lnTo>
                  <a:lnTo>
                    <a:pt x="1105103" y="563880"/>
                  </a:lnTo>
                  <a:lnTo>
                    <a:pt x="1111275" y="549910"/>
                  </a:lnTo>
                  <a:lnTo>
                    <a:pt x="1112951" y="534670"/>
                  </a:lnTo>
                  <a:lnTo>
                    <a:pt x="1114602" y="534670"/>
                  </a:lnTo>
                  <a:lnTo>
                    <a:pt x="1117866" y="506882"/>
                  </a:lnTo>
                  <a:lnTo>
                    <a:pt x="1117879" y="506730"/>
                  </a:lnTo>
                  <a:lnTo>
                    <a:pt x="1118628" y="500380"/>
                  </a:lnTo>
                  <a:lnTo>
                    <a:pt x="1074254" y="500380"/>
                  </a:lnTo>
                  <a:lnTo>
                    <a:pt x="1072870" y="500380"/>
                  </a:lnTo>
                  <a:lnTo>
                    <a:pt x="1071664" y="505460"/>
                  </a:lnTo>
                  <a:lnTo>
                    <a:pt x="1071613" y="505637"/>
                  </a:lnTo>
                  <a:lnTo>
                    <a:pt x="1071537" y="506666"/>
                  </a:lnTo>
                  <a:lnTo>
                    <a:pt x="1069111" y="505637"/>
                  </a:lnTo>
                  <a:lnTo>
                    <a:pt x="1069111" y="509270"/>
                  </a:lnTo>
                  <a:lnTo>
                    <a:pt x="1071524" y="506882"/>
                  </a:lnTo>
                  <a:lnTo>
                    <a:pt x="1071422" y="506730"/>
                  </a:lnTo>
                  <a:lnTo>
                    <a:pt x="1071524" y="506882"/>
                  </a:lnTo>
                  <a:lnTo>
                    <a:pt x="1072273" y="509270"/>
                  </a:lnTo>
                  <a:lnTo>
                    <a:pt x="1065110" y="519430"/>
                  </a:lnTo>
                  <a:lnTo>
                    <a:pt x="1056436" y="548640"/>
                  </a:lnTo>
                  <a:lnTo>
                    <a:pt x="1048816" y="561340"/>
                  </a:lnTo>
                  <a:lnTo>
                    <a:pt x="1054976" y="563880"/>
                  </a:lnTo>
                  <a:lnTo>
                    <a:pt x="1047165" y="570230"/>
                  </a:lnTo>
                  <a:lnTo>
                    <a:pt x="1046988" y="572770"/>
                  </a:lnTo>
                  <a:lnTo>
                    <a:pt x="1046911" y="574040"/>
                  </a:lnTo>
                  <a:lnTo>
                    <a:pt x="1041819" y="568960"/>
                  </a:lnTo>
                  <a:lnTo>
                    <a:pt x="1041869" y="570230"/>
                  </a:lnTo>
                  <a:lnTo>
                    <a:pt x="1041996" y="572770"/>
                  </a:lnTo>
                  <a:lnTo>
                    <a:pt x="1042047" y="574040"/>
                  </a:lnTo>
                  <a:lnTo>
                    <a:pt x="1042174" y="576580"/>
                  </a:lnTo>
                  <a:lnTo>
                    <a:pt x="1042289" y="579120"/>
                  </a:lnTo>
                  <a:lnTo>
                    <a:pt x="1042416" y="581660"/>
                  </a:lnTo>
                  <a:lnTo>
                    <a:pt x="1035913" y="582930"/>
                  </a:lnTo>
                  <a:lnTo>
                    <a:pt x="1042657" y="585470"/>
                  </a:lnTo>
                  <a:lnTo>
                    <a:pt x="1037285" y="590550"/>
                  </a:lnTo>
                  <a:lnTo>
                    <a:pt x="1034173" y="596900"/>
                  </a:lnTo>
                  <a:lnTo>
                    <a:pt x="1030884" y="600710"/>
                  </a:lnTo>
                  <a:lnTo>
                    <a:pt x="1018946" y="603250"/>
                  </a:lnTo>
                  <a:lnTo>
                    <a:pt x="1024407" y="596900"/>
                  </a:lnTo>
                  <a:lnTo>
                    <a:pt x="1025677" y="594360"/>
                  </a:lnTo>
                  <a:lnTo>
                    <a:pt x="1019086" y="595630"/>
                  </a:lnTo>
                  <a:lnTo>
                    <a:pt x="1012837" y="600710"/>
                  </a:lnTo>
                  <a:lnTo>
                    <a:pt x="1006614" y="603250"/>
                  </a:lnTo>
                  <a:lnTo>
                    <a:pt x="1000150" y="601980"/>
                  </a:lnTo>
                  <a:lnTo>
                    <a:pt x="1000061" y="603250"/>
                  </a:lnTo>
                  <a:lnTo>
                    <a:pt x="999985" y="604520"/>
                  </a:lnTo>
                  <a:lnTo>
                    <a:pt x="999909" y="605790"/>
                  </a:lnTo>
                  <a:lnTo>
                    <a:pt x="1003515" y="609600"/>
                  </a:lnTo>
                  <a:lnTo>
                    <a:pt x="996276" y="612140"/>
                  </a:lnTo>
                  <a:lnTo>
                    <a:pt x="989799" y="612140"/>
                  </a:lnTo>
                  <a:lnTo>
                    <a:pt x="983691" y="609600"/>
                  </a:lnTo>
                  <a:lnTo>
                    <a:pt x="977595" y="607060"/>
                  </a:lnTo>
                  <a:lnTo>
                    <a:pt x="978814" y="605790"/>
                  </a:lnTo>
                  <a:lnTo>
                    <a:pt x="974026" y="607060"/>
                  </a:lnTo>
                  <a:lnTo>
                    <a:pt x="971943" y="609600"/>
                  </a:lnTo>
                  <a:lnTo>
                    <a:pt x="967359" y="607060"/>
                  </a:lnTo>
                  <a:lnTo>
                    <a:pt x="968387" y="604520"/>
                  </a:lnTo>
                  <a:lnTo>
                    <a:pt x="971816" y="604520"/>
                  </a:lnTo>
                  <a:lnTo>
                    <a:pt x="968057" y="603250"/>
                  </a:lnTo>
                  <a:lnTo>
                    <a:pt x="964298" y="601980"/>
                  </a:lnTo>
                  <a:lnTo>
                    <a:pt x="956678" y="601980"/>
                  </a:lnTo>
                  <a:lnTo>
                    <a:pt x="948486" y="603250"/>
                  </a:lnTo>
                  <a:lnTo>
                    <a:pt x="944054" y="599440"/>
                  </a:lnTo>
                  <a:lnTo>
                    <a:pt x="937234" y="596900"/>
                  </a:lnTo>
                  <a:lnTo>
                    <a:pt x="929665" y="593090"/>
                  </a:lnTo>
                  <a:lnTo>
                    <a:pt x="923010" y="588010"/>
                  </a:lnTo>
                  <a:lnTo>
                    <a:pt x="917867" y="588010"/>
                  </a:lnTo>
                  <a:lnTo>
                    <a:pt x="913688" y="584200"/>
                  </a:lnTo>
                  <a:lnTo>
                    <a:pt x="909967" y="582930"/>
                  </a:lnTo>
                  <a:lnTo>
                    <a:pt x="906157" y="584200"/>
                  </a:lnTo>
                  <a:lnTo>
                    <a:pt x="906868" y="582930"/>
                  </a:lnTo>
                  <a:lnTo>
                    <a:pt x="906462" y="581660"/>
                  </a:lnTo>
                  <a:lnTo>
                    <a:pt x="901801" y="581660"/>
                  </a:lnTo>
                  <a:lnTo>
                    <a:pt x="896505" y="582930"/>
                  </a:lnTo>
                  <a:lnTo>
                    <a:pt x="892505" y="579120"/>
                  </a:lnTo>
                  <a:lnTo>
                    <a:pt x="897255" y="576580"/>
                  </a:lnTo>
                  <a:lnTo>
                    <a:pt x="898194" y="572770"/>
                  </a:lnTo>
                  <a:lnTo>
                    <a:pt x="895083" y="568960"/>
                  </a:lnTo>
                  <a:lnTo>
                    <a:pt x="891286" y="566420"/>
                  </a:lnTo>
                  <a:lnTo>
                    <a:pt x="890168" y="562610"/>
                  </a:lnTo>
                  <a:lnTo>
                    <a:pt x="889088" y="568960"/>
                  </a:lnTo>
                  <a:lnTo>
                    <a:pt x="887603" y="561340"/>
                  </a:lnTo>
                  <a:lnTo>
                    <a:pt x="887120" y="558800"/>
                  </a:lnTo>
                  <a:lnTo>
                    <a:pt x="883729" y="561340"/>
                  </a:lnTo>
                  <a:lnTo>
                    <a:pt x="879005" y="557530"/>
                  </a:lnTo>
                  <a:lnTo>
                    <a:pt x="875690" y="554990"/>
                  </a:lnTo>
                  <a:lnTo>
                    <a:pt x="874166" y="553720"/>
                  </a:lnTo>
                  <a:lnTo>
                    <a:pt x="872578" y="553720"/>
                  </a:lnTo>
                  <a:lnTo>
                    <a:pt x="869111" y="548640"/>
                  </a:lnTo>
                  <a:lnTo>
                    <a:pt x="865809" y="543560"/>
                  </a:lnTo>
                  <a:lnTo>
                    <a:pt x="873467" y="543560"/>
                  </a:lnTo>
                  <a:lnTo>
                    <a:pt x="873848" y="546100"/>
                  </a:lnTo>
                  <a:lnTo>
                    <a:pt x="873899" y="543560"/>
                  </a:lnTo>
                  <a:lnTo>
                    <a:pt x="874026" y="537210"/>
                  </a:lnTo>
                  <a:lnTo>
                    <a:pt x="865784" y="533400"/>
                  </a:lnTo>
                  <a:lnTo>
                    <a:pt x="865644" y="533069"/>
                  </a:lnTo>
                  <a:lnTo>
                    <a:pt x="867918" y="530860"/>
                  </a:lnTo>
                  <a:lnTo>
                    <a:pt x="866038" y="528548"/>
                  </a:lnTo>
                  <a:lnTo>
                    <a:pt x="866038" y="530860"/>
                  </a:lnTo>
                  <a:lnTo>
                    <a:pt x="865505" y="532714"/>
                  </a:lnTo>
                  <a:lnTo>
                    <a:pt x="862672" y="525780"/>
                  </a:lnTo>
                  <a:lnTo>
                    <a:pt x="863003" y="525462"/>
                  </a:lnTo>
                  <a:lnTo>
                    <a:pt x="866038" y="530860"/>
                  </a:lnTo>
                  <a:lnTo>
                    <a:pt x="866038" y="528548"/>
                  </a:lnTo>
                  <a:lnTo>
                    <a:pt x="863320" y="525183"/>
                  </a:lnTo>
                  <a:lnTo>
                    <a:pt x="864082" y="524510"/>
                  </a:lnTo>
                  <a:lnTo>
                    <a:pt x="862279" y="521970"/>
                  </a:lnTo>
                  <a:lnTo>
                    <a:pt x="861758" y="523240"/>
                  </a:lnTo>
                  <a:lnTo>
                    <a:pt x="862177" y="521970"/>
                  </a:lnTo>
                  <a:lnTo>
                    <a:pt x="861377" y="520700"/>
                  </a:lnTo>
                  <a:lnTo>
                    <a:pt x="862279" y="521970"/>
                  </a:lnTo>
                  <a:lnTo>
                    <a:pt x="862596" y="520700"/>
                  </a:lnTo>
                  <a:lnTo>
                    <a:pt x="863028" y="519430"/>
                  </a:lnTo>
                  <a:lnTo>
                    <a:pt x="867435" y="519430"/>
                  </a:lnTo>
                  <a:lnTo>
                    <a:pt x="866470" y="515988"/>
                  </a:lnTo>
                  <a:lnTo>
                    <a:pt x="866368" y="515620"/>
                  </a:lnTo>
                  <a:lnTo>
                    <a:pt x="864006" y="513080"/>
                  </a:lnTo>
                  <a:lnTo>
                    <a:pt x="858723" y="507365"/>
                  </a:lnTo>
                  <a:lnTo>
                    <a:pt x="858723" y="517753"/>
                  </a:lnTo>
                  <a:lnTo>
                    <a:pt x="857935" y="516890"/>
                  </a:lnTo>
                  <a:lnTo>
                    <a:pt x="857758" y="515988"/>
                  </a:lnTo>
                  <a:lnTo>
                    <a:pt x="858723" y="517753"/>
                  </a:lnTo>
                  <a:lnTo>
                    <a:pt x="858723" y="507365"/>
                  </a:lnTo>
                  <a:lnTo>
                    <a:pt x="858139" y="506730"/>
                  </a:lnTo>
                  <a:lnTo>
                    <a:pt x="856513" y="506730"/>
                  </a:lnTo>
                  <a:lnTo>
                    <a:pt x="854710" y="494030"/>
                  </a:lnTo>
                  <a:lnTo>
                    <a:pt x="854532" y="492760"/>
                  </a:lnTo>
                  <a:lnTo>
                    <a:pt x="851115" y="476250"/>
                  </a:lnTo>
                  <a:lnTo>
                    <a:pt x="847521" y="461010"/>
                  </a:lnTo>
                  <a:lnTo>
                    <a:pt x="846594" y="457631"/>
                  </a:lnTo>
                  <a:lnTo>
                    <a:pt x="848753" y="458470"/>
                  </a:lnTo>
                  <a:lnTo>
                    <a:pt x="846747" y="454660"/>
                  </a:lnTo>
                  <a:lnTo>
                    <a:pt x="846277" y="452120"/>
                  </a:lnTo>
                  <a:lnTo>
                    <a:pt x="845807" y="449580"/>
                  </a:lnTo>
                  <a:lnTo>
                    <a:pt x="845058" y="448310"/>
                  </a:lnTo>
                  <a:lnTo>
                    <a:pt x="842086" y="443230"/>
                  </a:lnTo>
                  <a:lnTo>
                    <a:pt x="844778" y="443230"/>
                  </a:lnTo>
                  <a:lnTo>
                    <a:pt x="843026" y="436880"/>
                  </a:lnTo>
                  <a:lnTo>
                    <a:pt x="847369" y="438150"/>
                  </a:lnTo>
                  <a:lnTo>
                    <a:pt x="847445" y="436880"/>
                  </a:lnTo>
                  <a:lnTo>
                    <a:pt x="847839" y="430530"/>
                  </a:lnTo>
                  <a:lnTo>
                    <a:pt x="847928" y="429260"/>
                  </a:lnTo>
                  <a:lnTo>
                    <a:pt x="848829" y="429260"/>
                  </a:lnTo>
                  <a:lnTo>
                    <a:pt x="844778" y="428231"/>
                  </a:lnTo>
                  <a:lnTo>
                    <a:pt x="847001" y="419100"/>
                  </a:lnTo>
                  <a:lnTo>
                    <a:pt x="846874" y="407670"/>
                  </a:lnTo>
                  <a:lnTo>
                    <a:pt x="846836" y="392430"/>
                  </a:lnTo>
                  <a:lnTo>
                    <a:pt x="849325" y="382270"/>
                  </a:lnTo>
                  <a:lnTo>
                    <a:pt x="852932" y="385686"/>
                  </a:lnTo>
                  <a:lnTo>
                    <a:pt x="853059" y="379730"/>
                  </a:lnTo>
                  <a:lnTo>
                    <a:pt x="853160" y="375920"/>
                  </a:lnTo>
                  <a:lnTo>
                    <a:pt x="853249" y="373380"/>
                  </a:lnTo>
                  <a:lnTo>
                    <a:pt x="853351" y="370840"/>
                  </a:lnTo>
                  <a:lnTo>
                    <a:pt x="853401" y="369570"/>
                  </a:lnTo>
                  <a:lnTo>
                    <a:pt x="853503" y="367030"/>
                  </a:lnTo>
                  <a:lnTo>
                    <a:pt x="853605" y="360680"/>
                  </a:lnTo>
                  <a:lnTo>
                    <a:pt x="853643" y="358140"/>
                  </a:lnTo>
                  <a:lnTo>
                    <a:pt x="853122" y="349250"/>
                  </a:lnTo>
                  <a:lnTo>
                    <a:pt x="853059" y="347980"/>
                  </a:lnTo>
                  <a:lnTo>
                    <a:pt x="854468" y="349250"/>
                  </a:lnTo>
                  <a:lnTo>
                    <a:pt x="856284" y="349250"/>
                  </a:lnTo>
                  <a:lnTo>
                    <a:pt x="856310" y="353060"/>
                  </a:lnTo>
                  <a:lnTo>
                    <a:pt x="857897" y="347980"/>
                  </a:lnTo>
                  <a:lnTo>
                    <a:pt x="858291" y="346710"/>
                  </a:lnTo>
                  <a:lnTo>
                    <a:pt x="859701" y="339090"/>
                  </a:lnTo>
                  <a:lnTo>
                    <a:pt x="860171" y="334010"/>
                  </a:lnTo>
                  <a:lnTo>
                    <a:pt x="860044" y="333222"/>
                  </a:lnTo>
                  <a:lnTo>
                    <a:pt x="859726" y="334010"/>
                  </a:lnTo>
                  <a:lnTo>
                    <a:pt x="854202" y="339090"/>
                  </a:lnTo>
                  <a:lnTo>
                    <a:pt x="854087" y="326390"/>
                  </a:lnTo>
                  <a:lnTo>
                    <a:pt x="857961" y="321310"/>
                  </a:lnTo>
                  <a:lnTo>
                    <a:pt x="858862" y="321310"/>
                  </a:lnTo>
                  <a:lnTo>
                    <a:pt x="862672" y="312420"/>
                  </a:lnTo>
                  <a:lnTo>
                    <a:pt x="860552" y="311150"/>
                  </a:lnTo>
                  <a:lnTo>
                    <a:pt x="864692" y="302260"/>
                  </a:lnTo>
                  <a:lnTo>
                    <a:pt x="869619" y="298450"/>
                  </a:lnTo>
                  <a:lnTo>
                    <a:pt x="863295" y="307340"/>
                  </a:lnTo>
                  <a:lnTo>
                    <a:pt x="866800" y="306070"/>
                  </a:lnTo>
                  <a:lnTo>
                    <a:pt x="873683" y="307340"/>
                  </a:lnTo>
                  <a:lnTo>
                    <a:pt x="874242" y="306070"/>
                  </a:lnTo>
                  <a:lnTo>
                    <a:pt x="877595" y="298450"/>
                  </a:lnTo>
                  <a:lnTo>
                    <a:pt x="880960" y="290830"/>
                  </a:lnTo>
                  <a:lnTo>
                    <a:pt x="882535" y="289560"/>
                  </a:lnTo>
                  <a:lnTo>
                    <a:pt x="882357" y="287020"/>
                  </a:lnTo>
                  <a:lnTo>
                    <a:pt x="883627" y="283210"/>
                  </a:lnTo>
                  <a:lnTo>
                    <a:pt x="881862" y="283210"/>
                  </a:lnTo>
                  <a:lnTo>
                    <a:pt x="884910" y="276860"/>
                  </a:lnTo>
                  <a:lnTo>
                    <a:pt x="887107" y="283210"/>
                  </a:lnTo>
                  <a:lnTo>
                    <a:pt x="889914" y="278130"/>
                  </a:lnTo>
                  <a:lnTo>
                    <a:pt x="890066" y="276860"/>
                  </a:lnTo>
                  <a:lnTo>
                    <a:pt x="892416" y="257810"/>
                  </a:lnTo>
                  <a:lnTo>
                    <a:pt x="892517" y="256959"/>
                  </a:lnTo>
                  <a:lnTo>
                    <a:pt x="898753" y="254000"/>
                  </a:lnTo>
                  <a:lnTo>
                    <a:pt x="901433" y="252730"/>
                  </a:lnTo>
                  <a:lnTo>
                    <a:pt x="899007" y="260350"/>
                  </a:lnTo>
                  <a:lnTo>
                    <a:pt x="902970" y="252730"/>
                  </a:lnTo>
                  <a:lnTo>
                    <a:pt x="904290" y="250190"/>
                  </a:lnTo>
                  <a:lnTo>
                    <a:pt x="907719" y="242570"/>
                  </a:lnTo>
                  <a:lnTo>
                    <a:pt x="910196" y="233680"/>
                  </a:lnTo>
                  <a:lnTo>
                    <a:pt x="912596" y="226060"/>
                  </a:lnTo>
                  <a:lnTo>
                    <a:pt x="916762" y="223520"/>
                  </a:lnTo>
                  <a:lnTo>
                    <a:pt x="925144" y="210820"/>
                  </a:lnTo>
                  <a:lnTo>
                    <a:pt x="925893" y="210108"/>
                  </a:lnTo>
                  <a:lnTo>
                    <a:pt x="926757" y="213360"/>
                  </a:lnTo>
                  <a:lnTo>
                    <a:pt x="935520" y="210820"/>
                  </a:lnTo>
                  <a:lnTo>
                    <a:pt x="933145" y="214630"/>
                  </a:lnTo>
                  <a:lnTo>
                    <a:pt x="935012" y="215900"/>
                  </a:lnTo>
                  <a:lnTo>
                    <a:pt x="937831" y="217170"/>
                  </a:lnTo>
                  <a:lnTo>
                    <a:pt x="938276" y="219710"/>
                  </a:lnTo>
                  <a:lnTo>
                    <a:pt x="941806" y="216382"/>
                  </a:lnTo>
                  <a:lnTo>
                    <a:pt x="948880" y="223520"/>
                  </a:lnTo>
                  <a:lnTo>
                    <a:pt x="961174" y="234950"/>
                  </a:lnTo>
                  <a:lnTo>
                    <a:pt x="972299" y="247650"/>
                  </a:lnTo>
                  <a:lnTo>
                    <a:pt x="975906" y="250190"/>
                  </a:lnTo>
                  <a:lnTo>
                    <a:pt x="975829" y="248920"/>
                  </a:lnTo>
                  <a:lnTo>
                    <a:pt x="978496" y="248920"/>
                  </a:lnTo>
                  <a:lnTo>
                    <a:pt x="983538" y="259080"/>
                  </a:lnTo>
                  <a:lnTo>
                    <a:pt x="990676" y="269240"/>
                  </a:lnTo>
                  <a:lnTo>
                    <a:pt x="998220" y="278130"/>
                  </a:lnTo>
                  <a:lnTo>
                    <a:pt x="1004531" y="287020"/>
                  </a:lnTo>
                  <a:lnTo>
                    <a:pt x="1004760" y="283210"/>
                  </a:lnTo>
                  <a:lnTo>
                    <a:pt x="1013625" y="283210"/>
                  </a:lnTo>
                  <a:lnTo>
                    <a:pt x="1018095" y="290830"/>
                  </a:lnTo>
                  <a:lnTo>
                    <a:pt x="1021359" y="293370"/>
                  </a:lnTo>
                  <a:lnTo>
                    <a:pt x="1019695" y="297180"/>
                  </a:lnTo>
                  <a:lnTo>
                    <a:pt x="1016609" y="300990"/>
                  </a:lnTo>
                  <a:lnTo>
                    <a:pt x="1015631" y="306070"/>
                  </a:lnTo>
                  <a:lnTo>
                    <a:pt x="1019771" y="308610"/>
                  </a:lnTo>
                  <a:lnTo>
                    <a:pt x="1024585" y="313690"/>
                  </a:lnTo>
                  <a:lnTo>
                    <a:pt x="1025550" y="317500"/>
                  </a:lnTo>
                  <a:lnTo>
                    <a:pt x="1024661" y="317500"/>
                  </a:lnTo>
                  <a:lnTo>
                    <a:pt x="1029296" y="321310"/>
                  </a:lnTo>
                  <a:lnTo>
                    <a:pt x="1034351" y="327660"/>
                  </a:lnTo>
                  <a:lnTo>
                    <a:pt x="1034453" y="328930"/>
                  </a:lnTo>
                  <a:lnTo>
                    <a:pt x="1034554" y="330200"/>
                  </a:lnTo>
                  <a:lnTo>
                    <a:pt x="1034643" y="331228"/>
                  </a:lnTo>
                  <a:lnTo>
                    <a:pt x="1034770" y="332740"/>
                  </a:lnTo>
                  <a:lnTo>
                    <a:pt x="1034808" y="333222"/>
                  </a:lnTo>
                  <a:lnTo>
                    <a:pt x="1089494" y="333222"/>
                  </a:lnTo>
                  <a:lnTo>
                    <a:pt x="1086675" y="323850"/>
                  </a:lnTo>
                  <a:lnTo>
                    <a:pt x="1077201" y="300990"/>
                  </a:lnTo>
                  <a:lnTo>
                    <a:pt x="1066761" y="283210"/>
                  </a:lnTo>
                  <a:lnTo>
                    <a:pt x="1064526" y="279400"/>
                  </a:lnTo>
                  <a:lnTo>
                    <a:pt x="1063790" y="278130"/>
                  </a:lnTo>
                  <a:lnTo>
                    <a:pt x="1059383" y="274320"/>
                  </a:lnTo>
                  <a:lnTo>
                    <a:pt x="1060030" y="279400"/>
                  </a:lnTo>
                  <a:lnTo>
                    <a:pt x="1056640" y="275590"/>
                  </a:lnTo>
                  <a:lnTo>
                    <a:pt x="1052436" y="267970"/>
                  </a:lnTo>
                  <a:lnTo>
                    <a:pt x="1059383" y="274320"/>
                  </a:lnTo>
                  <a:lnTo>
                    <a:pt x="1058684" y="270510"/>
                  </a:lnTo>
                  <a:lnTo>
                    <a:pt x="1056589" y="267970"/>
                  </a:lnTo>
                  <a:lnTo>
                    <a:pt x="1050302" y="260350"/>
                  </a:lnTo>
                  <a:lnTo>
                    <a:pt x="1043127" y="248920"/>
                  </a:lnTo>
                  <a:lnTo>
                    <a:pt x="1042327" y="247650"/>
                  </a:lnTo>
                  <a:lnTo>
                    <a:pt x="1034122" y="234950"/>
                  </a:lnTo>
                  <a:lnTo>
                    <a:pt x="1025067" y="222250"/>
                  </a:lnTo>
                  <a:lnTo>
                    <a:pt x="1022235" y="220980"/>
                  </a:lnTo>
                  <a:lnTo>
                    <a:pt x="1020864" y="219710"/>
                  </a:lnTo>
                  <a:lnTo>
                    <a:pt x="1018146" y="217170"/>
                  </a:lnTo>
                  <a:lnTo>
                    <a:pt x="1017536" y="219710"/>
                  </a:lnTo>
                  <a:lnTo>
                    <a:pt x="1007503" y="204470"/>
                  </a:lnTo>
                  <a:lnTo>
                    <a:pt x="993470" y="190500"/>
                  </a:lnTo>
                  <a:lnTo>
                    <a:pt x="978535" y="176530"/>
                  </a:lnTo>
                  <a:lnTo>
                    <a:pt x="977455" y="175336"/>
                  </a:lnTo>
                  <a:lnTo>
                    <a:pt x="981697" y="172720"/>
                  </a:lnTo>
                  <a:lnTo>
                    <a:pt x="984910" y="172720"/>
                  </a:lnTo>
                  <a:lnTo>
                    <a:pt x="987120" y="175336"/>
                  </a:lnTo>
                  <a:lnTo>
                    <a:pt x="989901" y="175336"/>
                  </a:lnTo>
                  <a:lnTo>
                    <a:pt x="992720" y="172720"/>
                  </a:lnTo>
                  <a:lnTo>
                    <a:pt x="998169" y="167640"/>
                  </a:lnTo>
                  <a:lnTo>
                    <a:pt x="1005116" y="162560"/>
                  </a:lnTo>
                  <a:lnTo>
                    <a:pt x="1006843" y="161290"/>
                  </a:lnTo>
                  <a:lnTo>
                    <a:pt x="1015707" y="154940"/>
                  </a:lnTo>
                  <a:lnTo>
                    <a:pt x="1022235" y="151130"/>
                  </a:lnTo>
                  <a:lnTo>
                    <a:pt x="1024420" y="149860"/>
                  </a:lnTo>
                  <a:lnTo>
                    <a:pt x="1025080" y="149860"/>
                  </a:lnTo>
                  <a:lnTo>
                    <a:pt x="1024712" y="151130"/>
                  </a:lnTo>
                  <a:lnTo>
                    <a:pt x="1026401" y="149860"/>
                  </a:lnTo>
                  <a:lnTo>
                    <a:pt x="1033170" y="144780"/>
                  </a:lnTo>
                  <a:lnTo>
                    <a:pt x="1043063" y="137160"/>
                  </a:lnTo>
                  <a:lnTo>
                    <a:pt x="1052766" y="129540"/>
                  </a:lnTo>
                  <a:lnTo>
                    <a:pt x="1060653" y="121920"/>
                  </a:lnTo>
                  <a:lnTo>
                    <a:pt x="1060792" y="123190"/>
                  </a:lnTo>
                  <a:lnTo>
                    <a:pt x="1062431" y="124460"/>
                  </a:lnTo>
                  <a:lnTo>
                    <a:pt x="1060081" y="127000"/>
                  </a:lnTo>
                  <a:lnTo>
                    <a:pt x="1065555" y="123190"/>
                  </a:lnTo>
                  <a:lnTo>
                    <a:pt x="1065784" y="121920"/>
                  </a:lnTo>
                  <a:lnTo>
                    <a:pt x="1066012" y="120650"/>
                  </a:lnTo>
                  <a:lnTo>
                    <a:pt x="1066977" y="116840"/>
                  </a:lnTo>
                  <a:lnTo>
                    <a:pt x="1074013" y="114300"/>
                  </a:lnTo>
                  <a:lnTo>
                    <a:pt x="1072337" y="118110"/>
                  </a:lnTo>
                  <a:lnTo>
                    <a:pt x="1078306" y="114300"/>
                  </a:lnTo>
                  <a:lnTo>
                    <a:pt x="1084948" y="111760"/>
                  </a:lnTo>
                  <a:lnTo>
                    <a:pt x="1091768" y="107950"/>
                  </a:lnTo>
                  <a:lnTo>
                    <a:pt x="1098257" y="102870"/>
                  </a:lnTo>
                  <a:lnTo>
                    <a:pt x="1099362" y="105410"/>
                  </a:lnTo>
                  <a:lnTo>
                    <a:pt x="1097318" y="106680"/>
                  </a:lnTo>
                  <a:lnTo>
                    <a:pt x="1096276" y="107950"/>
                  </a:lnTo>
                  <a:lnTo>
                    <a:pt x="1103134" y="104140"/>
                  </a:lnTo>
                  <a:lnTo>
                    <a:pt x="1105484" y="102870"/>
                  </a:lnTo>
                  <a:lnTo>
                    <a:pt x="1110170" y="100330"/>
                  </a:lnTo>
                  <a:lnTo>
                    <a:pt x="1116749" y="96520"/>
                  </a:lnTo>
                  <a:lnTo>
                    <a:pt x="1122273" y="91440"/>
                  </a:lnTo>
                  <a:lnTo>
                    <a:pt x="1124305" y="92710"/>
                  </a:lnTo>
                  <a:lnTo>
                    <a:pt x="1123657" y="95250"/>
                  </a:lnTo>
                  <a:lnTo>
                    <a:pt x="1120546" y="97790"/>
                  </a:lnTo>
                  <a:lnTo>
                    <a:pt x="1130769" y="97790"/>
                  </a:lnTo>
                  <a:lnTo>
                    <a:pt x="1129284" y="91440"/>
                  </a:lnTo>
                  <a:lnTo>
                    <a:pt x="1128395" y="87630"/>
                  </a:lnTo>
                  <a:lnTo>
                    <a:pt x="1140701" y="87630"/>
                  </a:lnTo>
                  <a:lnTo>
                    <a:pt x="1144968" y="88595"/>
                  </a:lnTo>
                  <a:lnTo>
                    <a:pt x="1145870" y="87630"/>
                  </a:lnTo>
                  <a:lnTo>
                    <a:pt x="1148219" y="85090"/>
                  </a:lnTo>
                  <a:lnTo>
                    <a:pt x="1166164" y="80073"/>
                  </a:lnTo>
                  <a:lnTo>
                    <a:pt x="1166507" y="80073"/>
                  </a:lnTo>
                  <a:lnTo>
                    <a:pt x="1168209" y="81280"/>
                  </a:lnTo>
                  <a:lnTo>
                    <a:pt x="1171600" y="81280"/>
                  </a:lnTo>
                  <a:lnTo>
                    <a:pt x="1177861" y="82550"/>
                  </a:lnTo>
                  <a:lnTo>
                    <a:pt x="1189951" y="80073"/>
                  </a:lnTo>
                  <a:lnTo>
                    <a:pt x="1252702" y="67310"/>
                  </a:lnTo>
                  <a:lnTo>
                    <a:pt x="1327594" y="54610"/>
                  </a:lnTo>
                  <a:lnTo>
                    <a:pt x="1329664" y="57150"/>
                  </a:lnTo>
                  <a:lnTo>
                    <a:pt x="1325981" y="59690"/>
                  </a:lnTo>
                  <a:lnTo>
                    <a:pt x="1321714" y="60960"/>
                  </a:lnTo>
                  <a:lnTo>
                    <a:pt x="1321866" y="62230"/>
                  </a:lnTo>
                  <a:lnTo>
                    <a:pt x="1321904" y="62623"/>
                  </a:lnTo>
                  <a:lnTo>
                    <a:pt x="1322019" y="63500"/>
                  </a:lnTo>
                  <a:lnTo>
                    <a:pt x="1323162" y="60960"/>
                  </a:lnTo>
                  <a:lnTo>
                    <a:pt x="1327683" y="59690"/>
                  </a:lnTo>
                  <a:lnTo>
                    <a:pt x="1335163" y="59690"/>
                  </a:lnTo>
                  <a:lnTo>
                    <a:pt x="1345272" y="58420"/>
                  </a:lnTo>
                  <a:lnTo>
                    <a:pt x="1345933" y="58420"/>
                  </a:lnTo>
                  <a:lnTo>
                    <a:pt x="1352346" y="57150"/>
                  </a:lnTo>
                  <a:lnTo>
                    <a:pt x="1356156" y="60960"/>
                  </a:lnTo>
                  <a:lnTo>
                    <a:pt x="1363040" y="58420"/>
                  </a:lnTo>
                  <a:lnTo>
                    <a:pt x="1362735" y="57150"/>
                  </a:lnTo>
                  <a:lnTo>
                    <a:pt x="1368475" y="57150"/>
                  </a:lnTo>
                  <a:lnTo>
                    <a:pt x="1374254" y="58420"/>
                  </a:lnTo>
                  <a:lnTo>
                    <a:pt x="1379359" y="59690"/>
                  </a:lnTo>
                  <a:lnTo>
                    <a:pt x="1383118" y="57150"/>
                  </a:lnTo>
                  <a:lnTo>
                    <a:pt x="1388859" y="60960"/>
                  </a:lnTo>
                  <a:lnTo>
                    <a:pt x="1393850" y="58420"/>
                  </a:lnTo>
                  <a:lnTo>
                    <a:pt x="1398460" y="58420"/>
                  </a:lnTo>
                  <a:lnTo>
                    <a:pt x="1403400" y="59690"/>
                  </a:lnTo>
                  <a:lnTo>
                    <a:pt x="1406385" y="58420"/>
                  </a:lnTo>
                  <a:lnTo>
                    <a:pt x="1409382" y="57150"/>
                  </a:lnTo>
                  <a:lnTo>
                    <a:pt x="1408328" y="58420"/>
                  </a:lnTo>
                  <a:lnTo>
                    <a:pt x="1417434" y="58420"/>
                  </a:lnTo>
                  <a:lnTo>
                    <a:pt x="1426108" y="57150"/>
                  </a:lnTo>
                  <a:lnTo>
                    <a:pt x="1433360" y="55880"/>
                  </a:lnTo>
                  <a:lnTo>
                    <a:pt x="1438224" y="57150"/>
                  </a:lnTo>
                  <a:lnTo>
                    <a:pt x="1460588" y="57150"/>
                  </a:lnTo>
                  <a:lnTo>
                    <a:pt x="1461084" y="56045"/>
                  </a:lnTo>
                  <a:lnTo>
                    <a:pt x="1461173" y="55880"/>
                  </a:lnTo>
                  <a:lnTo>
                    <a:pt x="1461757" y="54610"/>
                  </a:lnTo>
                  <a:lnTo>
                    <a:pt x="1462925" y="52070"/>
                  </a:lnTo>
                  <a:lnTo>
                    <a:pt x="1465046" y="53340"/>
                  </a:lnTo>
                  <a:lnTo>
                    <a:pt x="1463370" y="57150"/>
                  </a:lnTo>
                  <a:lnTo>
                    <a:pt x="1461706" y="58420"/>
                  </a:lnTo>
                  <a:lnTo>
                    <a:pt x="1491373" y="59690"/>
                  </a:lnTo>
                  <a:lnTo>
                    <a:pt x="1521409" y="62230"/>
                  </a:lnTo>
                  <a:lnTo>
                    <a:pt x="1550822" y="66040"/>
                  </a:lnTo>
                  <a:lnTo>
                    <a:pt x="1578610" y="67310"/>
                  </a:lnTo>
                  <a:lnTo>
                    <a:pt x="1580083" y="68580"/>
                  </a:lnTo>
                  <a:lnTo>
                    <a:pt x="1577771" y="68580"/>
                  </a:lnTo>
                  <a:lnTo>
                    <a:pt x="1576514" y="69850"/>
                  </a:lnTo>
                  <a:lnTo>
                    <a:pt x="1592884" y="71120"/>
                  </a:lnTo>
                  <a:lnTo>
                    <a:pt x="1608074" y="76200"/>
                  </a:lnTo>
                  <a:lnTo>
                    <a:pt x="1622437" y="80010"/>
                  </a:lnTo>
                  <a:lnTo>
                    <a:pt x="1636395" y="78740"/>
                  </a:lnTo>
                  <a:lnTo>
                    <a:pt x="1643291" y="74930"/>
                  </a:lnTo>
                  <a:lnTo>
                    <a:pt x="1647748" y="78740"/>
                  </a:lnTo>
                  <a:lnTo>
                    <a:pt x="1646428" y="81280"/>
                  </a:lnTo>
                  <a:lnTo>
                    <a:pt x="1649780" y="83820"/>
                  </a:lnTo>
                  <a:lnTo>
                    <a:pt x="1654937" y="83820"/>
                  </a:lnTo>
                  <a:lnTo>
                    <a:pt x="1661668" y="86360"/>
                  </a:lnTo>
                  <a:lnTo>
                    <a:pt x="1668170" y="87630"/>
                  </a:lnTo>
                  <a:lnTo>
                    <a:pt x="1672602" y="86360"/>
                  </a:lnTo>
                  <a:lnTo>
                    <a:pt x="1674215" y="88900"/>
                  </a:lnTo>
                  <a:lnTo>
                    <a:pt x="1670913" y="88900"/>
                  </a:lnTo>
                  <a:lnTo>
                    <a:pt x="1670532" y="90170"/>
                  </a:lnTo>
                  <a:lnTo>
                    <a:pt x="1678051" y="91440"/>
                  </a:lnTo>
                  <a:lnTo>
                    <a:pt x="1686255" y="92710"/>
                  </a:lnTo>
                  <a:lnTo>
                    <a:pt x="1694345" y="92710"/>
                  </a:lnTo>
                  <a:lnTo>
                    <a:pt x="1701495" y="95250"/>
                  </a:lnTo>
                  <a:lnTo>
                    <a:pt x="1769452" y="134620"/>
                  </a:lnTo>
                  <a:lnTo>
                    <a:pt x="1805305" y="149860"/>
                  </a:lnTo>
                  <a:lnTo>
                    <a:pt x="1838286" y="161290"/>
                  </a:lnTo>
                  <a:lnTo>
                    <a:pt x="1843138" y="163830"/>
                  </a:lnTo>
                  <a:lnTo>
                    <a:pt x="1843519" y="165735"/>
                  </a:lnTo>
                  <a:lnTo>
                    <a:pt x="1843646" y="166370"/>
                  </a:lnTo>
                  <a:lnTo>
                    <a:pt x="1843011" y="168910"/>
                  </a:lnTo>
                  <a:lnTo>
                    <a:pt x="1844433" y="170180"/>
                  </a:lnTo>
                  <a:lnTo>
                    <a:pt x="1874393" y="182880"/>
                  </a:lnTo>
                  <a:lnTo>
                    <a:pt x="1903374" y="200660"/>
                  </a:lnTo>
                  <a:lnTo>
                    <a:pt x="1931962" y="217170"/>
                  </a:lnTo>
                  <a:lnTo>
                    <a:pt x="1960791" y="229870"/>
                  </a:lnTo>
                  <a:lnTo>
                    <a:pt x="1976691" y="237490"/>
                  </a:lnTo>
                  <a:lnTo>
                    <a:pt x="1986572" y="240030"/>
                  </a:lnTo>
                  <a:lnTo>
                    <a:pt x="1994573" y="240030"/>
                  </a:lnTo>
                  <a:lnTo>
                    <a:pt x="2004822" y="236220"/>
                  </a:lnTo>
                  <a:close/>
                </a:path>
              </a:pathLst>
            </a:custGeom>
            <a:solidFill>
              <a:srgbClr val="8FCA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270865" y="7196663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07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8113"/>
            <a:ext cx="10695940" cy="6992620"/>
            <a:chOff x="0" y="568113"/>
            <a:chExt cx="10695940" cy="6992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703919"/>
              <a:ext cx="313613" cy="46696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158" y="7186612"/>
              <a:ext cx="10668635" cy="374015"/>
            </a:xfrm>
            <a:custGeom>
              <a:avLst/>
              <a:gdLst/>
              <a:ahLst/>
              <a:cxnLst/>
              <a:rect l="l" t="t" r="r" b="b"/>
              <a:pathLst>
                <a:path w="10668635" h="374015">
                  <a:moveTo>
                    <a:pt x="10668177" y="0"/>
                  </a:moveTo>
                  <a:lnTo>
                    <a:pt x="0" y="0"/>
                  </a:lnTo>
                  <a:lnTo>
                    <a:pt x="0" y="373938"/>
                  </a:lnTo>
                  <a:lnTo>
                    <a:pt x="10668177" y="373938"/>
                  </a:lnTo>
                  <a:lnTo>
                    <a:pt x="1066817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23" y="568113"/>
              <a:ext cx="10668262" cy="66216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324815" y="217799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5">
                  <a:moveTo>
                    <a:pt x="6083" y="0"/>
                  </a:moveTo>
                  <a:lnTo>
                    <a:pt x="1816" y="0"/>
                  </a:lnTo>
                  <a:lnTo>
                    <a:pt x="0" y="1905"/>
                  </a:lnTo>
                  <a:lnTo>
                    <a:pt x="0" y="6273"/>
                  </a:lnTo>
                  <a:lnTo>
                    <a:pt x="1816" y="8089"/>
                  </a:lnTo>
                  <a:lnTo>
                    <a:pt x="3911" y="8089"/>
                  </a:lnTo>
                  <a:lnTo>
                    <a:pt x="6083" y="8089"/>
                  </a:lnTo>
                  <a:lnTo>
                    <a:pt x="7988" y="6273"/>
                  </a:lnTo>
                  <a:lnTo>
                    <a:pt x="7988" y="1905"/>
                  </a:lnTo>
                  <a:lnTo>
                    <a:pt x="6083" y="0"/>
                  </a:lnTo>
                  <a:close/>
                </a:path>
              </a:pathLst>
            </a:custGeom>
            <a:solidFill>
              <a:srgbClr val="A25B4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39142" y="108130"/>
            <a:ext cx="4422775" cy="9315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Woolpack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2100" spc="-14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50" b="1">
                <a:solidFill>
                  <a:srgbClr val="8B6139"/>
                </a:solidFill>
                <a:latin typeface="Times New Roman"/>
                <a:cs typeface="Times New Roman"/>
              </a:rPr>
              <a:t>Blanc</a:t>
            </a:r>
            <a:endParaRPr sz="2100">
              <a:latin typeface="Times New Roman"/>
              <a:cs typeface="Times New Roman"/>
            </a:endParaRPr>
          </a:p>
          <a:p>
            <a:pPr marL="1052195">
              <a:lnSpc>
                <a:spcPct val="100000"/>
              </a:lnSpc>
              <a:spcBef>
                <a:spcPts val="2090"/>
              </a:spcBef>
            </a:pP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Woolpack</a:t>
            </a:r>
            <a:r>
              <a:rPr dirty="0" sz="2100" spc="-14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90" b="1">
                <a:solidFill>
                  <a:srgbClr val="8B6139"/>
                </a:solidFill>
                <a:latin typeface="Times New Roman"/>
                <a:cs typeface="Times New Roman"/>
              </a:rPr>
              <a:t>Sauvignon</a:t>
            </a:r>
            <a:r>
              <a:rPr dirty="0" sz="2100" spc="-14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2100" spc="50" b="1">
                <a:solidFill>
                  <a:srgbClr val="8B6139"/>
                </a:solidFill>
                <a:latin typeface="Times New Roman"/>
                <a:cs typeface="Times New Roman"/>
              </a:rPr>
              <a:t>Blanc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4008" y="1290421"/>
            <a:ext cx="5752465" cy="2366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59385">
              <a:lnSpc>
                <a:spcPct val="100000"/>
              </a:lnSpc>
              <a:spcBef>
                <a:spcPts val="100"/>
              </a:spcBef>
            </a:pPr>
            <a:r>
              <a:rPr dirty="0" sz="1100" spc="10" i="1">
                <a:latin typeface="Myriad Pro"/>
                <a:cs typeface="Myriad Pro"/>
              </a:rPr>
              <a:t>Woolpack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is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wine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that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comes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from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vineyard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our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friends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down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road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who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share</a:t>
            </a:r>
            <a:r>
              <a:rPr dirty="0" sz="1100" spc="6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70" i="1">
                <a:latin typeface="Myriad Pro"/>
                <a:cs typeface="Myriad Pro"/>
              </a:rPr>
              <a:t> </a:t>
            </a:r>
            <a:r>
              <a:rPr dirty="0" sz="1100" spc="-20" i="1">
                <a:latin typeface="Myriad Pro"/>
                <a:cs typeface="Myriad Pro"/>
              </a:rPr>
              <a:t>very</a:t>
            </a:r>
            <a:r>
              <a:rPr dirty="0" sz="1100" spc="10" i="1">
                <a:latin typeface="Myriad Pro"/>
                <a:cs typeface="Myriad Pro"/>
              </a:rPr>
              <a:t> similar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growing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philosophy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as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we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-25" i="1">
                <a:latin typeface="Myriad Pro"/>
                <a:cs typeface="Myriad Pro"/>
              </a:rPr>
              <a:t>do.</a:t>
            </a:r>
            <a:endParaRPr sz="1100">
              <a:latin typeface="Myriad Pro"/>
              <a:cs typeface="Myriad Pro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00">
              <a:latin typeface="Myriad Pro"/>
              <a:cs typeface="Myriad Pro"/>
            </a:endParaRPr>
          </a:p>
          <a:p>
            <a:pPr marL="12700" marR="5715">
              <a:lnSpc>
                <a:spcPts val="1300"/>
              </a:lnSpc>
            </a:pPr>
            <a:r>
              <a:rPr dirty="0" sz="1100" spc="10" i="1">
                <a:latin typeface="Myriad Pro"/>
                <a:cs typeface="Myriad Pro"/>
              </a:rPr>
              <a:t>Woolpack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is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shaped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highlight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distinct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expression,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emphasizing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purity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fruit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clear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sense</a:t>
            </a:r>
            <a:r>
              <a:rPr dirty="0" sz="1100" spc="50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of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Blind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River.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This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wine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focuses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on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breadth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of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Terroir,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drawing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attention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to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natural</a:t>
            </a:r>
            <a:r>
              <a:rPr dirty="0" sz="1100" spc="50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structure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freshness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that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define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Blind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River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Sauvignon</a:t>
            </a:r>
            <a:r>
              <a:rPr dirty="0" sz="1100" spc="95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Blanc.</a:t>
            </a:r>
            <a:endParaRPr sz="1100">
              <a:latin typeface="Myriad Pro"/>
              <a:cs typeface="Myriad Pro"/>
            </a:endParaRPr>
          </a:p>
          <a:p>
            <a:pPr marL="12700" marR="440690">
              <a:lnSpc>
                <a:spcPct val="100000"/>
              </a:lnSpc>
              <a:spcBef>
                <a:spcPts val="1270"/>
              </a:spcBef>
            </a:pPr>
            <a:r>
              <a:rPr dirty="0" sz="1100" spc="10" i="1">
                <a:latin typeface="Myriad Pro"/>
                <a:cs typeface="Myriad Pro"/>
              </a:rPr>
              <a:t>Careful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harvest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timing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restrained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winemaking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guide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wine's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development,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allowing</a:t>
            </a:r>
            <a:r>
              <a:rPr dirty="0" sz="1100" spc="10" i="1">
                <a:latin typeface="Myriad Pro"/>
                <a:cs typeface="Myriad Pro"/>
              </a:rPr>
              <a:t> balance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proportion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to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take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priority.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Decisions</a:t>
            </a:r>
            <a:r>
              <a:rPr dirty="0" sz="1100" spc="7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in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vineyard</a:t>
            </a:r>
            <a:endParaRPr sz="1100">
              <a:latin typeface="Myriad Pro"/>
              <a:cs typeface="Myriad Pro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i="1">
                <a:latin typeface="Myriad Pro"/>
                <a:cs typeface="Myriad Pro"/>
              </a:rPr>
              <a:t>and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cellar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are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made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to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preserve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energy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and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detail,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ensuring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character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of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the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site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remains</a:t>
            </a:r>
            <a:r>
              <a:rPr dirty="0" sz="1100" spc="114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at</a:t>
            </a:r>
            <a:r>
              <a:rPr dirty="0" sz="1100" spc="120" i="1">
                <a:latin typeface="Myriad Pro"/>
                <a:cs typeface="Myriad Pro"/>
              </a:rPr>
              <a:t> </a:t>
            </a:r>
            <a:r>
              <a:rPr dirty="0" sz="1100" spc="-25" i="1">
                <a:latin typeface="Myriad Pro"/>
                <a:cs typeface="Myriad Pro"/>
              </a:rPr>
              <a:t>the</a:t>
            </a:r>
            <a:r>
              <a:rPr dirty="0" sz="1100" spc="10" i="1">
                <a:latin typeface="Myriad Pro"/>
                <a:cs typeface="Myriad Pro"/>
              </a:rPr>
              <a:t> forefront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without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overt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manipulation.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palate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is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bright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composed,</a:t>
            </a:r>
            <a:r>
              <a:rPr dirty="0" sz="1100" spc="11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showing</a:t>
            </a:r>
            <a:r>
              <a:rPr dirty="0" sz="1100" spc="10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citrus-</a:t>
            </a:r>
            <a:r>
              <a:rPr dirty="0" sz="1100" spc="-10" i="1">
                <a:latin typeface="Myriad Pro"/>
                <a:cs typeface="Myriad Pro"/>
              </a:rPr>
              <a:t>driven</a:t>
            </a:r>
            <a:r>
              <a:rPr dirty="0" sz="1100" spc="10" i="1">
                <a:latin typeface="Myriad Pro"/>
                <a:cs typeface="Myriad Pro"/>
              </a:rPr>
              <a:t> freshness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supported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by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subtle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herbal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notes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mineral</a:t>
            </a:r>
            <a:r>
              <a:rPr dirty="0" sz="1100" spc="9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tension.</a:t>
            </a:r>
            <a:endParaRPr sz="1100">
              <a:latin typeface="Myriad Pro"/>
              <a:cs typeface="Myriad Pro"/>
            </a:endParaRPr>
          </a:p>
          <a:p>
            <a:pPr marL="12700" marR="116839">
              <a:lnSpc>
                <a:spcPct val="100000"/>
              </a:lnSpc>
            </a:pP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wine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finishes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clean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focused,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offering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clear,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confident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expression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of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the</a:t>
            </a:r>
            <a:r>
              <a:rPr dirty="0" sz="1100" spc="85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vineyard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10" i="1">
                <a:latin typeface="Myriad Pro"/>
                <a:cs typeface="Myriad Pro"/>
              </a:rPr>
              <a:t>and</a:t>
            </a:r>
            <a:r>
              <a:rPr dirty="0" sz="1100" spc="80" i="1">
                <a:latin typeface="Myriad Pro"/>
                <a:cs typeface="Myriad Pro"/>
              </a:rPr>
              <a:t> </a:t>
            </a:r>
            <a:r>
              <a:rPr dirty="0" sz="1100" spc="-25" i="1">
                <a:latin typeface="Myriad Pro"/>
                <a:cs typeface="Myriad Pro"/>
              </a:rPr>
              <a:t>its</a:t>
            </a:r>
            <a:r>
              <a:rPr dirty="0" sz="1100" spc="500" i="1">
                <a:latin typeface="Myriad Pro"/>
                <a:cs typeface="Myriad Pro"/>
              </a:rPr>
              <a:t> </a:t>
            </a:r>
            <a:r>
              <a:rPr dirty="0" sz="1100" i="1">
                <a:latin typeface="Myriad Pro"/>
                <a:cs typeface="Myriad Pro"/>
              </a:rPr>
              <a:t>growing</a:t>
            </a:r>
            <a:r>
              <a:rPr dirty="0" sz="1100" spc="190" i="1">
                <a:latin typeface="Myriad Pro"/>
                <a:cs typeface="Myriad Pro"/>
              </a:rPr>
              <a:t> </a:t>
            </a:r>
            <a:r>
              <a:rPr dirty="0" sz="1100" spc="-10" i="1">
                <a:latin typeface="Myriad Pro"/>
                <a:cs typeface="Myriad Pro"/>
              </a:rPr>
              <a:t>conditions.</a:t>
            </a:r>
            <a:endParaRPr sz="1100">
              <a:latin typeface="Myriad Pro"/>
              <a:cs typeface="Myriad Pr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723" y="853097"/>
            <a:ext cx="10673715" cy="6690359"/>
            <a:chOff x="15723" y="853097"/>
            <a:chExt cx="10673715" cy="6690359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573" y="853097"/>
              <a:ext cx="854294" cy="31805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79029" y="1080465"/>
              <a:ext cx="1930717" cy="19307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23" y="4486766"/>
              <a:ext cx="10673612" cy="27018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52964" y="7329213"/>
              <a:ext cx="201091" cy="1865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5190" y="7201783"/>
              <a:ext cx="1183250" cy="34133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00354" y="7170119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08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4956482"/>
            <a:ext cx="10689590" cy="1534160"/>
            <a:chOff x="2" y="4956482"/>
            <a:chExt cx="10689590" cy="1534160"/>
          </a:xfrm>
        </p:grpSpPr>
        <p:sp>
          <p:nvSpPr>
            <p:cNvPr id="3" name="object 3"/>
            <p:cNvSpPr/>
            <p:nvPr/>
          </p:nvSpPr>
          <p:spPr>
            <a:xfrm>
              <a:off x="6998947" y="495648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84" y="0"/>
                  </a:moveTo>
                  <a:lnTo>
                    <a:pt x="1816" y="0"/>
                  </a:lnTo>
                  <a:lnTo>
                    <a:pt x="0" y="1816"/>
                  </a:lnTo>
                  <a:lnTo>
                    <a:pt x="0" y="3911"/>
                  </a:lnTo>
                  <a:lnTo>
                    <a:pt x="0" y="6083"/>
                  </a:lnTo>
                  <a:lnTo>
                    <a:pt x="1816" y="7988"/>
                  </a:lnTo>
                  <a:lnTo>
                    <a:pt x="6184" y="7988"/>
                  </a:lnTo>
                  <a:lnTo>
                    <a:pt x="8089" y="6083"/>
                  </a:lnTo>
                  <a:lnTo>
                    <a:pt x="8089" y="1816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A25B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" y="4985799"/>
              <a:ext cx="10689590" cy="1504315"/>
            </a:xfrm>
            <a:custGeom>
              <a:avLst/>
              <a:gdLst/>
              <a:ahLst/>
              <a:cxnLst/>
              <a:rect l="l" t="t" r="r" b="b"/>
              <a:pathLst>
                <a:path w="10689590" h="1504314">
                  <a:moveTo>
                    <a:pt x="10689412" y="0"/>
                  </a:moveTo>
                  <a:lnTo>
                    <a:pt x="0" y="10"/>
                  </a:lnTo>
                  <a:lnTo>
                    <a:pt x="0" y="1504256"/>
                  </a:lnTo>
                  <a:lnTo>
                    <a:pt x="10689412" y="1504246"/>
                  </a:lnTo>
                  <a:lnTo>
                    <a:pt x="106894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5598" y="5204510"/>
              <a:ext cx="1104823" cy="1104823"/>
            </a:xfrm>
            <a:prstGeom prst="rect">
              <a:avLst/>
            </a:prstGeom>
          </p:spPr>
        </p:pic>
        <p:pic>
          <p:nvPicPr>
            <p:cNvPr id="6" name="object 6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7032" y="5188356"/>
              <a:ext cx="1137107" cy="1137132"/>
            </a:xfrm>
            <a:prstGeom prst="rect">
              <a:avLst/>
            </a:prstGeom>
          </p:spPr>
        </p:pic>
        <p:pic>
          <p:nvPicPr>
            <p:cNvPr id="7" name="object 7">
              <a:hlinkClick r:id="rId6"/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8622" y="5222811"/>
              <a:ext cx="1079715" cy="1079728"/>
            </a:xfrm>
            <a:prstGeom prst="rect">
              <a:avLst/>
            </a:prstGeom>
          </p:spPr>
        </p:pic>
        <p:pic>
          <p:nvPicPr>
            <p:cNvPr id="8" name="object 8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58245" y="5205056"/>
              <a:ext cx="1103744" cy="1103744"/>
            </a:xfrm>
            <a:prstGeom prst="rect">
              <a:avLst/>
            </a:prstGeom>
          </p:spPr>
        </p:pic>
        <p:pic>
          <p:nvPicPr>
            <p:cNvPr id="9" name="object 9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05981" y="5210949"/>
              <a:ext cx="1091958" cy="109195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707563" y="1616420"/>
            <a:ext cx="1651000" cy="1803400"/>
            <a:chOff x="3707563" y="1616420"/>
            <a:chExt cx="1651000" cy="1803400"/>
          </a:xfrm>
        </p:grpSpPr>
        <p:pic>
          <p:nvPicPr>
            <p:cNvPr id="11" name="object 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07563" y="1616420"/>
              <a:ext cx="1650998" cy="1803397"/>
            </a:xfrm>
            <a:prstGeom prst="rect">
              <a:avLst/>
            </a:prstGeom>
          </p:spPr>
        </p:pic>
        <p:pic>
          <p:nvPicPr>
            <p:cNvPr id="12" name="object 12">
              <a:hlinkClick r:id="rId13"/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91693" y="1698439"/>
              <a:ext cx="1357762" cy="151126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077586" y="1653628"/>
            <a:ext cx="1562100" cy="1727200"/>
            <a:chOff x="2077586" y="1653628"/>
            <a:chExt cx="1562100" cy="1727200"/>
          </a:xfrm>
        </p:grpSpPr>
        <p:pic>
          <p:nvPicPr>
            <p:cNvPr id="14" name="object 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77586" y="1653628"/>
              <a:ext cx="1562094" cy="1727194"/>
            </a:xfrm>
            <a:prstGeom prst="rect">
              <a:avLst/>
            </a:prstGeom>
          </p:spPr>
        </p:pic>
        <p:pic>
          <p:nvPicPr>
            <p:cNvPr id="15" name="object 15">
              <a:hlinkClick r:id="rId16"/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56723" y="1700719"/>
              <a:ext cx="1415725" cy="149249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405692" y="1657553"/>
            <a:ext cx="1714500" cy="1727200"/>
            <a:chOff x="5405692" y="1657553"/>
            <a:chExt cx="1714500" cy="1727200"/>
          </a:xfrm>
        </p:grpSpPr>
        <p:pic>
          <p:nvPicPr>
            <p:cNvPr id="17" name="object 1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05692" y="1657553"/>
              <a:ext cx="1714499" cy="1727194"/>
            </a:xfrm>
            <a:prstGeom prst="rect">
              <a:avLst/>
            </a:prstGeom>
          </p:spPr>
        </p:pic>
        <p:pic>
          <p:nvPicPr>
            <p:cNvPr id="18" name="object 18">
              <a:hlinkClick r:id="rId19"/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75938" y="1728551"/>
              <a:ext cx="1446614" cy="145658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13105" y="1603883"/>
            <a:ext cx="1676400" cy="1790700"/>
            <a:chOff x="413105" y="1603883"/>
            <a:chExt cx="1676400" cy="1790700"/>
          </a:xfrm>
        </p:grpSpPr>
        <p:pic>
          <p:nvPicPr>
            <p:cNvPr id="20" name="object 2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3105" y="1603883"/>
              <a:ext cx="1676399" cy="1790698"/>
            </a:xfrm>
            <a:prstGeom prst="rect">
              <a:avLst/>
            </a:prstGeom>
          </p:spPr>
        </p:pic>
        <p:pic>
          <p:nvPicPr>
            <p:cNvPr id="21" name="object 21">
              <a:hlinkClick r:id="rId22"/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0328" y="1689282"/>
              <a:ext cx="1353362" cy="147816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895571" y="645681"/>
            <a:ext cx="5622925" cy="5962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1964"/>
              </a:lnSpc>
              <a:spcBef>
                <a:spcPts val="120"/>
              </a:spcBef>
            </a:pPr>
            <a:r>
              <a:rPr dirty="0" sz="1650" spc="60" b="1">
                <a:latin typeface="Times New Roman"/>
                <a:cs typeface="Times New Roman"/>
              </a:rPr>
              <a:t>Click</a:t>
            </a:r>
            <a:r>
              <a:rPr dirty="0" sz="1650" spc="-114" b="1">
                <a:latin typeface="Times New Roman"/>
                <a:cs typeface="Times New Roman"/>
              </a:rPr>
              <a:t> </a:t>
            </a:r>
            <a:r>
              <a:rPr dirty="0" sz="1650" spc="65" b="1">
                <a:latin typeface="Times New Roman"/>
                <a:cs typeface="Times New Roman"/>
              </a:rPr>
              <a:t>graphics</a:t>
            </a:r>
            <a:r>
              <a:rPr dirty="0" sz="1650" spc="-114" b="1">
                <a:latin typeface="Times New Roman"/>
                <a:cs typeface="Times New Roman"/>
              </a:rPr>
              <a:t> </a:t>
            </a:r>
            <a:r>
              <a:rPr dirty="0" sz="1650" spc="55" b="1">
                <a:latin typeface="Times New Roman"/>
                <a:cs typeface="Times New Roman"/>
              </a:rPr>
              <a:t>for</a:t>
            </a:r>
            <a:r>
              <a:rPr dirty="0" sz="1650" spc="-110" b="1">
                <a:latin typeface="Times New Roman"/>
                <a:cs typeface="Times New Roman"/>
              </a:rPr>
              <a:t> </a:t>
            </a:r>
            <a:r>
              <a:rPr dirty="0" sz="1650" spc="75" b="1">
                <a:latin typeface="Times New Roman"/>
                <a:cs typeface="Times New Roman"/>
              </a:rPr>
              <a:t>posts</a:t>
            </a:r>
            <a:r>
              <a:rPr dirty="0" sz="1650" spc="-114" b="1">
                <a:latin typeface="Times New Roman"/>
                <a:cs typeface="Times New Roman"/>
              </a:rPr>
              <a:t> </a:t>
            </a:r>
            <a:r>
              <a:rPr dirty="0" sz="1650" spc="75" b="1">
                <a:latin typeface="Bodoni 72 Bold"/>
                <a:cs typeface="Bodoni 72 Bold"/>
              </a:rPr>
              <a:t>-</a:t>
            </a:r>
            <a:r>
              <a:rPr dirty="0" sz="1650" spc="55" b="1">
                <a:latin typeface="Bodoni 72 Bold"/>
                <a:cs typeface="Bodoni 72 Bold"/>
              </a:rPr>
              <a:t> </a:t>
            </a:r>
            <a:r>
              <a:rPr dirty="0" sz="1650" spc="110" b="1">
                <a:latin typeface="Bodoni 72 Bold"/>
                <a:cs typeface="Bodoni 72 Bold"/>
              </a:rPr>
              <a:t>Click</a:t>
            </a:r>
            <a:r>
              <a:rPr dirty="0" sz="1650" spc="50" b="1">
                <a:latin typeface="Bodoni 72 Bold"/>
                <a:cs typeface="Bodoni 72 Bold"/>
              </a:rPr>
              <a:t> </a:t>
            </a:r>
            <a:r>
              <a:rPr dirty="0" sz="1650" spc="100" b="1">
                <a:latin typeface="Bodoni 72 Bold"/>
                <a:cs typeface="Bodoni 72 Bold"/>
              </a:rPr>
              <a:t>icons</a:t>
            </a:r>
            <a:r>
              <a:rPr dirty="0" sz="1650" spc="50" b="1">
                <a:latin typeface="Bodoni 72 Bold"/>
                <a:cs typeface="Bodoni 72 Bold"/>
              </a:rPr>
              <a:t> </a:t>
            </a:r>
            <a:r>
              <a:rPr dirty="0" sz="1650" spc="95" b="1">
                <a:latin typeface="Bodoni 72 Bold"/>
                <a:cs typeface="Bodoni 72 Bold"/>
              </a:rPr>
              <a:t>for</a:t>
            </a:r>
            <a:r>
              <a:rPr dirty="0" sz="1650" spc="55" b="1">
                <a:latin typeface="Bodoni 72 Bold"/>
                <a:cs typeface="Bodoni 72 Bold"/>
              </a:rPr>
              <a:t> </a:t>
            </a:r>
            <a:r>
              <a:rPr dirty="0" sz="1650" spc="130" b="1">
                <a:latin typeface="Bodoni 72 Bold"/>
                <a:cs typeface="Bodoni 72 Bold"/>
              </a:rPr>
              <a:t>Winemaker</a:t>
            </a:r>
            <a:r>
              <a:rPr dirty="0" sz="1650" spc="50" b="1">
                <a:latin typeface="Bodoni 72 Bold"/>
                <a:cs typeface="Bodoni 72 Bold"/>
              </a:rPr>
              <a:t> </a:t>
            </a:r>
            <a:r>
              <a:rPr dirty="0" sz="1650" spc="100" b="1">
                <a:latin typeface="Bodoni 72 Bold"/>
                <a:cs typeface="Bodoni 72 Bold"/>
              </a:rPr>
              <a:t>Notes</a:t>
            </a:r>
            <a:endParaRPr sz="1650">
              <a:latin typeface="Bodoni 72 Bold"/>
              <a:cs typeface="Bodoni 72 Bold"/>
            </a:endParaRPr>
          </a:p>
          <a:p>
            <a:pPr algn="ctr" marR="823594">
              <a:lnSpc>
                <a:spcPts val="2505"/>
              </a:lnSpc>
            </a:pPr>
            <a:r>
              <a:rPr dirty="0" sz="2100" spc="-10" b="1">
                <a:solidFill>
                  <a:srgbClr val="8B6139"/>
                </a:solidFill>
                <a:latin typeface="Times New Roman"/>
                <a:cs typeface="Times New Roman"/>
              </a:rPr>
              <a:t>POSTS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-80" y="639250"/>
            <a:ext cx="10689590" cy="13335"/>
          </a:xfrm>
          <a:custGeom>
            <a:avLst/>
            <a:gdLst/>
            <a:ahLst/>
            <a:cxnLst/>
            <a:rect l="l" t="t" r="r" b="b"/>
            <a:pathLst>
              <a:path w="10689590" h="13334">
                <a:moveTo>
                  <a:pt x="0" y="13258"/>
                </a:moveTo>
                <a:lnTo>
                  <a:pt x="10689501" y="0"/>
                </a:lnTo>
              </a:path>
            </a:pathLst>
          </a:custGeom>
          <a:ln w="1270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Interactive</a:t>
            </a:r>
            <a:r>
              <a:rPr dirty="0" spc="-185"/>
              <a:t> </a:t>
            </a:r>
            <a:r>
              <a:rPr dirty="0" spc="110"/>
              <a:t>Sheet</a:t>
            </a:r>
          </a:p>
        </p:txBody>
      </p:sp>
      <p:grpSp>
        <p:nvGrpSpPr>
          <p:cNvPr id="25" name="object 25"/>
          <p:cNvGrpSpPr/>
          <p:nvPr/>
        </p:nvGrpSpPr>
        <p:grpSpPr>
          <a:xfrm>
            <a:off x="1879" y="7186320"/>
            <a:ext cx="10689590" cy="374015"/>
            <a:chOff x="1879" y="7186320"/>
            <a:chExt cx="10689590" cy="374015"/>
          </a:xfrm>
        </p:grpSpPr>
        <p:sp>
          <p:nvSpPr>
            <p:cNvPr id="26" name="object 26"/>
            <p:cNvSpPr/>
            <p:nvPr/>
          </p:nvSpPr>
          <p:spPr>
            <a:xfrm>
              <a:off x="1879" y="7186320"/>
              <a:ext cx="10689590" cy="374015"/>
            </a:xfrm>
            <a:custGeom>
              <a:avLst/>
              <a:gdLst/>
              <a:ahLst/>
              <a:cxnLst/>
              <a:rect l="l" t="t" r="r" b="b"/>
              <a:pathLst>
                <a:path w="10689590" h="374015">
                  <a:moveTo>
                    <a:pt x="10689336" y="0"/>
                  </a:moveTo>
                  <a:lnTo>
                    <a:pt x="0" y="0"/>
                  </a:lnTo>
                  <a:lnTo>
                    <a:pt x="0" y="373938"/>
                  </a:lnTo>
                  <a:lnTo>
                    <a:pt x="10689336" y="373938"/>
                  </a:lnTo>
                  <a:lnTo>
                    <a:pt x="1068933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273020" y="7325582"/>
              <a:ext cx="198044" cy="1835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2199" y="7195142"/>
              <a:ext cx="1183250" cy="341330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093730" y="4551908"/>
            <a:ext cx="280225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190" b="1">
                <a:solidFill>
                  <a:srgbClr val="8B6139"/>
                </a:solidFill>
                <a:latin typeface="Bodoni 72 Bold"/>
                <a:cs typeface="Bodoni 72 Bold"/>
              </a:rPr>
              <a:t>WINEMAKER</a:t>
            </a:r>
            <a:r>
              <a:rPr dirty="0" sz="2100" spc="60" b="1">
                <a:solidFill>
                  <a:srgbClr val="8B6139"/>
                </a:solidFill>
                <a:latin typeface="Bodoni 72 Bold"/>
                <a:cs typeface="Bodoni 72 Bold"/>
              </a:rPr>
              <a:t> </a:t>
            </a:r>
            <a:r>
              <a:rPr dirty="0" sz="2100" spc="165" b="1">
                <a:solidFill>
                  <a:srgbClr val="8B6139"/>
                </a:solidFill>
                <a:latin typeface="Bodoni 72 Bold"/>
                <a:cs typeface="Bodoni 72 Bold"/>
              </a:rPr>
              <a:t>NOTES</a:t>
            </a:r>
            <a:endParaRPr sz="2100">
              <a:latin typeface="Bodoni 72 Bold"/>
              <a:cs typeface="Bodoni 72 Bold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898071" y="1563487"/>
            <a:ext cx="1625600" cy="1752600"/>
            <a:chOff x="8898071" y="1563487"/>
            <a:chExt cx="1625600" cy="1752600"/>
          </a:xfrm>
        </p:grpSpPr>
        <p:pic>
          <p:nvPicPr>
            <p:cNvPr id="31" name="object 31">
              <a:hlinkClick r:id="rId26"/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98071" y="1563487"/>
              <a:ext cx="1625600" cy="1752600"/>
            </a:xfrm>
            <a:prstGeom prst="rect">
              <a:avLst/>
            </a:prstGeom>
          </p:spPr>
        </p:pic>
        <p:pic>
          <p:nvPicPr>
            <p:cNvPr id="32" name="object 32">
              <a:hlinkClick r:id="rId26"/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022511" y="1737879"/>
              <a:ext cx="1414219" cy="1431971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7206652" y="1601412"/>
            <a:ext cx="1625600" cy="1752600"/>
            <a:chOff x="7206652" y="1601412"/>
            <a:chExt cx="1625600" cy="1752600"/>
          </a:xfrm>
        </p:grpSpPr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06652" y="1601412"/>
              <a:ext cx="1625600" cy="1752600"/>
            </a:xfrm>
            <a:prstGeom prst="rect">
              <a:avLst/>
            </a:prstGeom>
          </p:spPr>
        </p:pic>
        <p:pic>
          <p:nvPicPr>
            <p:cNvPr id="35" name="object 35">
              <a:hlinkClick r:id="rId29"/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73549" y="1727264"/>
              <a:ext cx="1446604" cy="1428818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81737" y="7188865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09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075" y="646240"/>
            <a:ext cx="10702290" cy="6914515"/>
            <a:chOff x="-7075" y="646240"/>
            <a:chExt cx="10702290" cy="6914515"/>
          </a:xfrm>
        </p:grpSpPr>
        <p:sp>
          <p:nvSpPr>
            <p:cNvPr id="3" name="object 3"/>
            <p:cNvSpPr/>
            <p:nvPr/>
          </p:nvSpPr>
          <p:spPr>
            <a:xfrm>
              <a:off x="0" y="7186333"/>
              <a:ext cx="10688955" cy="374015"/>
            </a:xfrm>
            <a:custGeom>
              <a:avLst/>
              <a:gdLst/>
              <a:ahLst/>
              <a:cxnLst/>
              <a:rect l="l" t="t" r="r" b="b"/>
              <a:pathLst>
                <a:path w="10688955" h="374015">
                  <a:moveTo>
                    <a:pt x="10688701" y="0"/>
                  </a:moveTo>
                  <a:lnTo>
                    <a:pt x="0" y="0"/>
                  </a:lnTo>
                  <a:lnTo>
                    <a:pt x="0" y="373926"/>
                  </a:lnTo>
                  <a:lnTo>
                    <a:pt x="10688701" y="373926"/>
                  </a:lnTo>
                  <a:lnTo>
                    <a:pt x="1068870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7449" y="7322573"/>
              <a:ext cx="201091" cy="1865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59676" y="7195143"/>
              <a:ext cx="1183250" cy="34133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-725" y="652590"/>
              <a:ext cx="10689590" cy="13335"/>
            </a:xfrm>
            <a:custGeom>
              <a:avLst/>
              <a:gdLst/>
              <a:ahLst/>
              <a:cxnLst/>
              <a:rect l="l" t="t" r="r" b="b"/>
              <a:pathLst>
                <a:path w="10689590" h="13334">
                  <a:moveTo>
                    <a:pt x="0" y="13258"/>
                  </a:moveTo>
                  <a:lnTo>
                    <a:pt x="10689501" y="0"/>
                  </a:lnTo>
                </a:path>
              </a:pathLst>
            </a:custGeom>
            <a:ln w="127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6552" y="681647"/>
              <a:ext cx="5220411" cy="6478976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5"/>
              <a:t>Press</a:t>
            </a:r>
            <a:r>
              <a:rPr dirty="0" spc="-215"/>
              <a:t> </a:t>
            </a:r>
            <a:r>
              <a:rPr dirty="0" spc="215"/>
              <a:t>&amp;</a:t>
            </a:r>
            <a:r>
              <a:rPr dirty="0" spc="-215"/>
              <a:t> </a:t>
            </a:r>
            <a:r>
              <a:rPr dirty="0" spc="114"/>
              <a:t>Publications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9974" y="659421"/>
            <a:ext cx="5187315" cy="6096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675">
              <a:lnSpc>
                <a:spcPts val="209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8B6139"/>
                </a:solidFill>
                <a:latin typeface="Times New Roman"/>
                <a:cs typeface="Times New Roman"/>
              </a:rPr>
              <a:t>Contact</a:t>
            </a:r>
            <a:endParaRPr sz="1800">
              <a:latin typeface="Times New Roman"/>
              <a:cs typeface="Times New Roman"/>
            </a:endParaRPr>
          </a:p>
          <a:p>
            <a:pPr marL="66675">
              <a:lnSpc>
                <a:spcPts val="1250"/>
              </a:lnSpc>
            </a:pPr>
            <a:r>
              <a:rPr dirty="0" sz="1100" spc="-25" b="1">
                <a:latin typeface="Times New Roman"/>
                <a:cs typeface="Times New Roman"/>
              </a:rPr>
              <a:t>Gillett</a:t>
            </a:r>
            <a:r>
              <a:rPr dirty="0" sz="1100" spc="-105" b="1">
                <a:latin typeface="Times New Roman"/>
                <a:cs typeface="Times New Roman"/>
              </a:rPr>
              <a:t> </a:t>
            </a:r>
            <a:r>
              <a:rPr dirty="0" sz="1100" spc="-35" b="1">
                <a:latin typeface="Times New Roman"/>
                <a:cs typeface="Times New Roman"/>
              </a:rPr>
              <a:t>Johnson</a:t>
            </a:r>
            <a:r>
              <a:rPr dirty="0" sz="1100" spc="-100" b="1">
                <a:latin typeface="Times New Roman"/>
                <a:cs typeface="Times New Roman"/>
              </a:rPr>
              <a:t> </a:t>
            </a:r>
            <a:r>
              <a:rPr dirty="0" sz="1100" spc="-70" b="1">
                <a:latin typeface="Times New Roman"/>
                <a:cs typeface="Times New Roman"/>
              </a:rPr>
              <a:t>–</a:t>
            </a:r>
            <a:r>
              <a:rPr dirty="0" sz="1100" spc="-100" b="1">
                <a:latin typeface="Times New Roman"/>
                <a:cs typeface="Times New Roman"/>
              </a:rPr>
              <a:t> </a:t>
            </a:r>
            <a:r>
              <a:rPr dirty="0" sz="1100" spc="-25" b="1">
                <a:latin typeface="Times New Roman"/>
                <a:cs typeface="Times New Roman"/>
              </a:rPr>
              <a:t>Proprietor</a:t>
            </a:r>
            <a:r>
              <a:rPr dirty="0" sz="1100" spc="-100" b="1">
                <a:latin typeface="Times New Roman"/>
                <a:cs typeface="Times New Roman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:</a:t>
            </a:r>
            <a:r>
              <a:rPr dirty="0" sz="1100" spc="75" b="1">
                <a:latin typeface="Times New Roman"/>
                <a:cs typeface="Times New Roman"/>
              </a:rPr>
              <a:t> </a:t>
            </a:r>
            <a:r>
              <a:rPr dirty="0" sz="1100" spc="50" b="1">
                <a:latin typeface="Times New Roman"/>
                <a:cs typeface="Times New Roman"/>
              </a:rPr>
              <a:t>415.305.8622</a:t>
            </a:r>
            <a:endParaRPr sz="1100">
              <a:latin typeface="Times New Roman"/>
              <a:cs typeface="Times New Roman"/>
            </a:endParaRPr>
          </a:p>
          <a:p>
            <a:pPr marL="66675">
              <a:lnSpc>
                <a:spcPct val="100000"/>
              </a:lnSpc>
            </a:pPr>
            <a:r>
              <a:rPr dirty="0" sz="1100" spc="-10" b="1">
                <a:latin typeface="Times New Roman"/>
                <a:cs typeface="Times New Roman"/>
                <a:hlinkClick r:id="rId5"/>
              </a:rPr>
              <a:t>gillett@internationalvines.wine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100">
              <a:latin typeface="Times New Roman"/>
              <a:cs typeface="Times New Roman"/>
            </a:endParaRPr>
          </a:p>
          <a:p>
            <a:pPr marL="66675">
              <a:lnSpc>
                <a:spcPts val="2100"/>
              </a:lnSpc>
            </a:pPr>
            <a:r>
              <a:rPr dirty="0" sz="1800" spc="-45" b="1">
                <a:solidFill>
                  <a:srgbClr val="8B6139"/>
                </a:solidFill>
                <a:latin typeface="Times New Roman"/>
                <a:cs typeface="Times New Roman"/>
              </a:rPr>
              <a:t>Selected</a:t>
            </a:r>
            <a:r>
              <a:rPr dirty="0" sz="1800" spc="-135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8B6139"/>
                </a:solidFill>
                <a:latin typeface="Times New Roman"/>
                <a:cs typeface="Times New Roman"/>
              </a:rPr>
              <a:t>Coverage</a:t>
            </a:r>
            <a:endParaRPr sz="1800">
              <a:latin typeface="Times New Roman"/>
              <a:cs typeface="Times New Roman"/>
            </a:endParaRPr>
          </a:p>
          <a:p>
            <a:pPr marL="66675">
              <a:lnSpc>
                <a:spcPts val="1380"/>
              </a:lnSpc>
            </a:pPr>
            <a:r>
              <a:rPr dirty="0" sz="1200">
                <a:latin typeface="Bodoni 72 Book"/>
                <a:cs typeface="Bodoni 72 Book"/>
              </a:rPr>
              <a:t>Barker's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Marque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has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appeared in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trade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and lifestyle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publications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focusing</a:t>
            </a:r>
            <a:endParaRPr sz="1200">
              <a:latin typeface="Bodoni 72 Book"/>
              <a:cs typeface="Bodoni 72 Book"/>
            </a:endParaRPr>
          </a:p>
          <a:p>
            <a:pPr marL="94615" marR="1181735" indent="-28575">
              <a:lnSpc>
                <a:spcPct val="100000"/>
              </a:lnSpc>
            </a:pPr>
            <a:r>
              <a:rPr dirty="0" sz="1200">
                <a:latin typeface="Bodoni 72 Book"/>
                <a:cs typeface="Bodoni 72 Book"/>
              </a:rPr>
              <a:t>on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vineyard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expression,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sustainability,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and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the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evolving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identity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of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 spc="-25">
                <a:latin typeface="Bodoni 72 Book"/>
                <a:cs typeface="Bodoni 72 Book"/>
              </a:rPr>
              <a:t>the</a:t>
            </a:r>
            <a:r>
              <a:rPr dirty="0" sz="1200">
                <a:latin typeface="Bodoni 72 Book"/>
                <a:cs typeface="Bodoni 72 Book"/>
              </a:rPr>
              <a:t> Blind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River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sub-</a:t>
            </a:r>
            <a:r>
              <a:rPr dirty="0" sz="1200" spc="-10">
                <a:latin typeface="Bodoni 72 Book"/>
                <a:cs typeface="Bodoni 72 Book"/>
              </a:rPr>
              <a:t>region.</a:t>
            </a:r>
            <a:endParaRPr sz="1200">
              <a:latin typeface="Bodoni 72 Book"/>
              <a:cs typeface="Bodoni 72 Book"/>
            </a:endParaRPr>
          </a:p>
          <a:p>
            <a:pPr marL="66675">
              <a:lnSpc>
                <a:spcPct val="100000"/>
              </a:lnSpc>
              <a:spcBef>
                <a:spcPts val="1375"/>
              </a:spcBef>
            </a:pPr>
            <a:r>
              <a:rPr dirty="0" sz="1800" spc="-45" b="1">
                <a:solidFill>
                  <a:srgbClr val="8B6139"/>
                </a:solidFill>
                <a:latin typeface="Times New Roman"/>
                <a:cs typeface="Times New Roman"/>
              </a:rPr>
              <a:t>Editorial</a:t>
            </a:r>
            <a:r>
              <a:rPr dirty="0" sz="1800" spc="-120" b="1">
                <a:solidFill>
                  <a:srgbClr val="8B6139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8B6139"/>
                </a:solidFill>
                <a:latin typeface="Times New Roman"/>
                <a:cs typeface="Times New Roman"/>
              </a:rPr>
              <a:t>Themes</a:t>
            </a:r>
            <a:endParaRPr sz="1800">
              <a:latin typeface="Times New Roman"/>
              <a:cs typeface="Times New Roman"/>
            </a:endParaRPr>
          </a:p>
          <a:p>
            <a:pPr marL="118110" indent="-109855">
              <a:lnSpc>
                <a:spcPct val="100000"/>
              </a:lnSpc>
              <a:spcBef>
                <a:spcPts val="1015"/>
              </a:spcBef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Estate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&amp;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Single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vineyard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Sauvignon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Blanc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from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Blind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River,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AwatereValley,</a:t>
            </a:r>
            <a:r>
              <a:rPr dirty="0" sz="1200" spc="-10">
                <a:latin typeface="Bodoni 72 Book"/>
                <a:cs typeface="Bodoni 72 Book"/>
              </a:rPr>
              <a:t> Marlborough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Sustainable/Vegan</a:t>
            </a:r>
            <a:r>
              <a:rPr dirty="0" sz="1200" spc="5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winegrowing</a:t>
            </a:r>
            <a:r>
              <a:rPr dirty="0" sz="1200" spc="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and</a:t>
            </a:r>
            <a:r>
              <a:rPr dirty="0" sz="1200" spc="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estate</a:t>
            </a:r>
            <a:r>
              <a:rPr dirty="0" sz="1200" spc="10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practice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Vineyard-driven </a:t>
            </a:r>
            <a:r>
              <a:rPr dirty="0" sz="1200" spc="-10">
                <a:latin typeface="Bodoni 72 Book"/>
                <a:cs typeface="Bodoni 72 Book"/>
              </a:rPr>
              <a:t>winemaking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Co-proprietors</a:t>
            </a:r>
            <a:r>
              <a:rPr dirty="0" sz="1200" spc="2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from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the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UK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and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the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US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founded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the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winery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Radical fermentation techniques drive unique MSB taste </a:t>
            </a:r>
            <a:r>
              <a:rPr dirty="0" sz="1200" spc="-10">
                <a:latin typeface="Bodoni 72 Book"/>
                <a:cs typeface="Bodoni 72 Book"/>
              </a:rPr>
              <a:t>profile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Regional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expression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within</a:t>
            </a:r>
            <a:r>
              <a:rPr dirty="0" sz="1200" spc="-10">
                <a:latin typeface="Bodoni 72 Book"/>
                <a:cs typeface="Bodoni 72 Book"/>
              </a:rPr>
              <a:t> Marlborough</a:t>
            </a:r>
            <a:endParaRPr sz="1200">
              <a:latin typeface="Bodoni 72 Book"/>
              <a:cs typeface="Bodoni 72 Book"/>
            </a:endParaRPr>
          </a:p>
          <a:p>
            <a:pPr marL="118110" indent="-109855">
              <a:lnSpc>
                <a:spcPct val="100000"/>
              </a:lnSpc>
              <a:buSzPct val="91666"/>
              <a:buChar char="•"/>
              <a:tabLst>
                <a:tab pos="118110" algn="l"/>
              </a:tabLst>
            </a:pPr>
            <a:r>
              <a:rPr dirty="0" sz="1200">
                <a:latin typeface="Bodoni 72 Book"/>
                <a:cs typeface="Bodoni 72 Book"/>
              </a:rPr>
              <a:t>Awatere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Valley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–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the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other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 spc="-25">
                <a:latin typeface="Bodoni 72 Book"/>
                <a:cs typeface="Bodoni 72 Book"/>
              </a:rPr>
              <a:t>MSB</a:t>
            </a:r>
            <a:endParaRPr sz="1200">
              <a:latin typeface="Bodoni 72 Book"/>
              <a:cs typeface="Bodoni 72 Book"/>
            </a:endParaRPr>
          </a:p>
          <a:p>
            <a:pPr marL="37465">
              <a:lnSpc>
                <a:spcPts val="2055"/>
              </a:lnSpc>
              <a:spcBef>
                <a:spcPts val="229"/>
              </a:spcBef>
            </a:pPr>
            <a:r>
              <a:rPr dirty="0" sz="1800" b="1">
                <a:solidFill>
                  <a:srgbClr val="8B6139"/>
                </a:solidFill>
                <a:latin typeface="Bodoni 72 Bold"/>
                <a:cs typeface="Bodoni 72 Bold"/>
              </a:rPr>
              <a:t>Press </a:t>
            </a:r>
            <a:r>
              <a:rPr dirty="0" sz="1800" spc="-10" b="1">
                <a:solidFill>
                  <a:srgbClr val="8B6139"/>
                </a:solidFill>
                <a:latin typeface="Bodoni 72 Bold"/>
                <a:cs typeface="Bodoni 72 Bold"/>
              </a:rPr>
              <a:t>Resources</a:t>
            </a:r>
            <a:endParaRPr sz="1800">
              <a:latin typeface="Bodoni 72 Bold"/>
              <a:cs typeface="Bodoni 72 Bold"/>
            </a:endParaRPr>
          </a:p>
          <a:p>
            <a:pPr marL="37465" marR="2045335">
              <a:lnSpc>
                <a:spcPts val="1200"/>
              </a:lnSpc>
              <a:spcBef>
                <a:spcPts val="135"/>
              </a:spcBef>
            </a:pPr>
            <a:r>
              <a:rPr dirty="0" sz="1200">
                <a:latin typeface="Bodoni 72 Book"/>
                <a:cs typeface="Bodoni 72 Book"/>
              </a:rPr>
              <a:t>High-resolution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images,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video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assets,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technical</a:t>
            </a:r>
            <a:r>
              <a:rPr dirty="0" sz="1200" spc="-5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sheets, </a:t>
            </a:r>
            <a:r>
              <a:rPr dirty="0" sz="1200">
                <a:latin typeface="Bodoni 72 Book"/>
                <a:cs typeface="Bodoni 72 Book"/>
              </a:rPr>
              <a:t>and</a:t>
            </a:r>
            <a:r>
              <a:rPr dirty="0" sz="1200" spc="-2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additional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information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are</a:t>
            </a:r>
            <a:r>
              <a:rPr dirty="0" sz="1200" spc="-20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available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>
                <a:latin typeface="Bodoni 72 Book"/>
                <a:cs typeface="Bodoni 72 Book"/>
              </a:rPr>
              <a:t>upon</a:t>
            </a:r>
            <a:r>
              <a:rPr dirty="0" sz="1200" spc="-15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request.</a:t>
            </a:r>
            <a:endParaRPr sz="1200">
              <a:latin typeface="Bodoni 72 Book"/>
              <a:cs typeface="Bodoni 72 Book"/>
            </a:endParaRPr>
          </a:p>
          <a:p>
            <a:pPr marL="37465">
              <a:lnSpc>
                <a:spcPts val="1435"/>
              </a:lnSpc>
              <a:spcBef>
                <a:spcPts val="259"/>
              </a:spcBef>
            </a:pPr>
            <a:r>
              <a:rPr dirty="0" sz="1200" spc="-50" b="1">
                <a:latin typeface="Times New Roman"/>
                <a:cs typeface="Times New Roman"/>
                <a:hlinkClick r:id="rId6"/>
              </a:rPr>
              <a:t>Link</a:t>
            </a:r>
            <a:r>
              <a:rPr dirty="0" sz="1200" spc="-80" b="1">
                <a:latin typeface="Times New Roman"/>
                <a:cs typeface="Times New Roman"/>
                <a:hlinkClick r:id="rId6"/>
              </a:rPr>
              <a:t> </a:t>
            </a:r>
            <a:r>
              <a:rPr dirty="0" sz="1200">
                <a:latin typeface="Bodoni 72 Book"/>
                <a:cs typeface="Bodoni 72 Book"/>
                <a:hlinkClick r:id="rId6"/>
              </a:rPr>
              <a:t>to</a:t>
            </a:r>
            <a:r>
              <a:rPr dirty="0" sz="1200" spc="-10">
                <a:latin typeface="Bodoni 72 Book"/>
                <a:cs typeface="Bodoni 72 Book"/>
                <a:hlinkClick r:id="rId6"/>
              </a:rPr>
              <a:t> </a:t>
            </a:r>
            <a:r>
              <a:rPr dirty="0" sz="1200">
                <a:latin typeface="Bodoni 72 Book"/>
                <a:cs typeface="Bodoni 72 Book"/>
                <a:hlinkClick r:id="rId6"/>
              </a:rPr>
              <a:t>Logos</a:t>
            </a:r>
            <a:r>
              <a:rPr dirty="0" sz="1200" spc="-5">
                <a:latin typeface="Bodoni 72 Book"/>
                <a:cs typeface="Bodoni 72 Book"/>
                <a:hlinkClick r:id="rId6"/>
              </a:rPr>
              <a:t> </a:t>
            </a:r>
            <a:r>
              <a:rPr dirty="0" sz="1200">
                <a:latin typeface="Bodoni 72 Book"/>
                <a:cs typeface="Bodoni 72 Book"/>
                <a:hlinkClick r:id="rId6"/>
              </a:rPr>
              <a:t>and</a:t>
            </a:r>
            <a:r>
              <a:rPr dirty="0" sz="1200" spc="-5">
                <a:latin typeface="Bodoni 72 Book"/>
                <a:cs typeface="Bodoni 72 Book"/>
                <a:hlinkClick r:id="rId6"/>
              </a:rPr>
              <a:t> </a:t>
            </a:r>
            <a:r>
              <a:rPr dirty="0" sz="1200" spc="-10">
                <a:latin typeface="Bodoni 72 Book"/>
                <a:cs typeface="Bodoni 72 Book"/>
                <a:hlinkClick r:id="rId6"/>
              </a:rPr>
              <a:t>Images</a:t>
            </a:r>
            <a:endParaRPr sz="1200">
              <a:latin typeface="Bodoni 72 Book"/>
              <a:cs typeface="Bodoni 72 Book"/>
            </a:endParaRPr>
          </a:p>
          <a:p>
            <a:pPr marL="37465">
              <a:lnSpc>
                <a:spcPts val="1435"/>
              </a:lnSpc>
            </a:pPr>
            <a:r>
              <a:rPr dirty="0" sz="1200" spc="-40" b="1">
                <a:latin typeface="Times New Roman"/>
                <a:cs typeface="Times New Roman"/>
              </a:rPr>
              <a:t>Download</a:t>
            </a:r>
            <a:r>
              <a:rPr dirty="0" sz="1200" spc="-60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Bodoni 72 Book"/>
                <a:cs typeface="Bodoni 72 Book"/>
              </a:rPr>
              <a:t>.pptx</a:t>
            </a:r>
            <a:endParaRPr sz="1200">
              <a:latin typeface="Bodoni 72 Book"/>
              <a:cs typeface="Bodoni 72 Book"/>
            </a:endParaRPr>
          </a:p>
          <a:p>
            <a:pPr marL="37465">
              <a:lnSpc>
                <a:spcPts val="2110"/>
              </a:lnSpc>
              <a:spcBef>
                <a:spcPts val="1435"/>
              </a:spcBef>
            </a:pPr>
            <a:r>
              <a:rPr dirty="0" sz="1800" b="1">
                <a:solidFill>
                  <a:srgbClr val="8B6139"/>
                </a:solidFill>
                <a:latin typeface="Bodoni 72 Bold"/>
                <a:cs typeface="Bodoni 72 Bold"/>
              </a:rPr>
              <a:t>Press </a:t>
            </a:r>
            <a:r>
              <a:rPr dirty="0" sz="1800" spc="-10" b="1">
                <a:solidFill>
                  <a:srgbClr val="8B6139"/>
                </a:solidFill>
                <a:latin typeface="Bodoni 72 Bold"/>
                <a:cs typeface="Bodoni 72 Bold"/>
              </a:rPr>
              <a:t>Contact</a:t>
            </a:r>
            <a:endParaRPr sz="1800">
              <a:latin typeface="Bodoni 72 Bold"/>
              <a:cs typeface="Bodoni 72 Bold"/>
            </a:endParaRPr>
          </a:p>
          <a:p>
            <a:pPr marL="37465" marR="2587625">
              <a:lnSpc>
                <a:spcPts val="1440"/>
              </a:lnSpc>
            </a:pPr>
            <a:r>
              <a:rPr dirty="0" sz="1200">
                <a:latin typeface="Bodoni 72 Book"/>
                <a:cs typeface="Bodoni 72 Book"/>
              </a:rPr>
              <a:t>Barker's Marque - Waverley Vineyard </a:t>
            </a:r>
            <a:r>
              <a:rPr dirty="0" sz="1200" spc="-10">
                <a:latin typeface="Bodoni 72 Book"/>
                <a:cs typeface="Bodoni 72 Book"/>
              </a:rPr>
              <a:t>Wines </a:t>
            </a:r>
            <a:r>
              <a:rPr dirty="0" sz="1200" spc="-10">
                <a:latin typeface="Bodoni 72 Book"/>
                <a:cs typeface="Bodoni 72 Book"/>
                <a:hlinkClick r:id="rId7"/>
              </a:rPr>
              <a:t>www.barkersmarquewines.com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  <a:hlinkClick r:id="rId8"/>
              </a:rPr>
              <a:t>sales@internationalvines.net</a:t>
            </a:r>
            <a:r>
              <a:rPr dirty="0" sz="1200" spc="-10">
                <a:latin typeface="Bodoni 72 Book"/>
                <a:cs typeface="Bodoni 72 Book"/>
              </a:rPr>
              <a:t> </a:t>
            </a:r>
            <a:r>
              <a:rPr dirty="0" sz="1200" spc="-10">
                <a:latin typeface="Bodoni 72 Book"/>
                <a:cs typeface="Bodoni 72 Book"/>
                <a:hlinkClick r:id="rId5"/>
              </a:rPr>
              <a:t>gillett@internationalvines.wine</a:t>
            </a:r>
            <a:endParaRPr sz="1200">
              <a:latin typeface="Bodoni 72 Book"/>
              <a:cs typeface="Bodoni 72 Book"/>
            </a:endParaRPr>
          </a:p>
          <a:p>
            <a:pPr marL="45720">
              <a:lnSpc>
                <a:spcPct val="100000"/>
              </a:lnSpc>
              <a:spcBef>
                <a:spcPts val="910"/>
              </a:spcBef>
            </a:pPr>
            <a:r>
              <a:rPr dirty="0" sz="2100" b="1">
                <a:solidFill>
                  <a:srgbClr val="8B6139"/>
                </a:solidFill>
                <a:latin typeface="Bodoni 72 Bold"/>
                <a:cs typeface="Bodoni 72 Bold"/>
              </a:rPr>
              <a:t>Social</a:t>
            </a:r>
            <a:r>
              <a:rPr dirty="0" sz="2100" spc="-30" b="1">
                <a:solidFill>
                  <a:srgbClr val="8B6139"/>
                </a:solidFill>
                <a:latin typeface="Bodoni 72 Bold"/>
                <a:cs typeface="Bodoni 72 Bold"/>
              </a:rPr>
              <a:t> </a:t>
            </a:r>
            <a:r>
              <a:rPr dirty="0" sz="2100" b="1">
                <a:solidFill>
                  <a:srgbClr val="8B6139"/>
                </a:solidFill>
                <a:latin typeface="Bodoni 72 Bold"/>
                <a:cs typeface="Bodoni 72 Bold"/>
              </a:rPr>
              <a:t>Media</a:t>
            </a:r>
            <a:r>
              <a:rPr dirty="0" sz="2100" spc="-25" b="1">
                <a:solidFill>
                  <a:srgbClr val="8B6139"/>
                </a:solidFill>
                <a:latin typeface="Bodoni 72 Bold"/>
                <a:cs typeface="Bodoni 72 Bold"/>
              </a:rPr>
              <a:t> </a:t>
            </a:r>
            <a:r>
              <a:rPr dirty="0" sz="2100" spc="-10" b="1">
                <a:solidFill>
                  <a:srgbClr val="8B6139"/>
                </a:solidFill>
                <a:latin typeface="Bodoni 72 Bold"/>
                <a:cs typeface="Bodoni 72 Bold"/>
              </a:rPr>
              <a:t>Channels</a:t>
            </a:r>
            <a:endParaRPr sz="2100">
              <a:latin typeface="Bodoni 72 Bold"/>
              <a:cs typeface="Bodoni 72 Bold"/>
            </a:endParaRPr>
          </a:p>
        </p:txBody>
      </p: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9878" y="6619808"/>
            <a:ext cx="397586" cy="58842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0843" y="6680499"/>
            <a:ext cx="357822" cy="5168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5394" y="6607654"/>
            <a:ext cx="381685" cy="68384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5423" y="6643578"/>
            <a:ext cx="365785" cy="508914"/>
          </a:xfrm>
          <a:prstGeom prst="rect">
            <a:avLst/>
          </a:prstGeom>
        </p:spPr>
      </p:pic>
      <p:pic>
        <p:nvPicPr>
          <p:cNvPr id="14" name="object 14">
            <a:hlinkClick r:id="rId13"/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53117" y="6702081"/>
            <a:ext cx="349872" cy="42939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40474" y="7188865"/>
            <a:ext cx="340995" cy="29083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700" spc="275" b="1">
                <a:solidFill>
                  <a:srgbClr val="FFFFFF"/>
                </a:solidFill>
                <a:latin typeface="Myriad Pro"/>
                <a:cs typeface="Myriad Pro"/>
              </a:rPr>
              <a:t>10</a:t>
            </a:r>
            <a:endParaRPr sz="17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 KIT 2026-1new</dc:title>
  <dcterms:created xsi:type="dcterms:W3CDTF">2026-01-21T18:55:38Z</dcterms:created>
  <dcterms:modified xsi:type="dcterms:W3CDTF">2026-01-21T18:55:38Z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2026-01-06T00:00:00Z</vt:filetime>
  </property>
  <property fmtid="{D5CDD505-2E9C-101B-9397-08002B2CF9AE}" pid="3" name="Creator">
    <vt:lpwstr>Adobe Illustrator 30.1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2026-01-21T00:00:00Z</vt:filetime>
  </property>
  <property fmtid="{D5CDD505-2E9C-101B-9397-08002B2CF9AE}" pid="6" name="Producer">
    <vt:lpwstr>Adobe PDF library 17.00</vt:lpwstr>
  </property>
</Properties>
</file>